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5199975" cy="43919775"/>
  <p:notesSz cx="11303000" cy="20104100"/>
  <p:defaultTextStyle>
    <a:defPPr>
      <a:defRPr lang="es-ES"/>
    </a:defPPr>
    <a:lvl1pPr marL="0" algn="l" defTabSz="2012285" rtl="0" eaLnBrk="1" latinLnBrk="0" hangingPunct="1">
      <a:defRPr sz="3961" kern="1200">
        <a:solidFill>
          <a:schemeClr val="tx1"/>
        </a:solidFill>
        <a:latin typeface="+mn-lt"/>
        <a:ea typeface="+mn-ea"/>
        <a:cs typeface="+mn-cs"/>
      </a:defRPr>
    </a:lvl1pPr>
    <a:lvl2pPr marL="1006142" algn="l" defTabSz="2012285" rtl="0" eaLnBrk="1" latinLnBrk="0" hangingPunct="1">
      <a:defRPr sz="3961" kern="1200">
        <a:solidFill>
          <a:schemeClr val="tx1"/>
        </a:solidFill>
        <a:latin typeface="+mn-lt"/>
        <a:ea typeface="+mn-ea"/>
        <a:cs typeface="+mn-cs"/>
      </a:defRPr>
    </a:lvl2pPr>
    <a:lvl3pPr marL="2012285" algn="l" defTabSz="2012285" rtl="0" eaLnBrk="1" latinLnBrk="0" hangingPunct="1">
      <a:defRPr sz="3961" kern="1200">
        <a:solidFill>
          <a:schemeClr val="tx1"/>
        </a:solidFill>
        <a:latin typeface="+mn-lt"/>
        <a:ea typeface="+mn-ea"/>
        <a:cs typeface="+mn-cs"/>
      </a:defRPr>
    </a:lvl3pPr>
    <a:lvl4pPr marL="3018427" algn="l" defTabSz="2012285" rtl="0" eaLnBrk="1" latinLnBrk="0" hangingPunct="1">
      <a:defRPr sz="3961" kern="1200">
        <a:solidFill>
          <a:schemeClr val="tx1"/>
        </a:solidFill>
        <a:latin typeface="+mn-lt"/>
        <a:ea typeface="+mn-ea"/>
        <a:cs typeface="+mn-cs"/>
      </a:defRPr>
    </a:lvl4pPr>
    <a:lvl5pPr marL="4024570" algn="l" defTabSz="2012285" rtl="0" eaLnBrk="1" latinLnBrk="0" hangingPunct="1">
      <a:defRPr sz="3961" kern="1200">
        <a:solidFill>
          <a:schemeClr val="tx1"/>
        </a:solidFill>
        <a:latin typeface="+mn-lt"/>
        <a:ea typeface="+mn-ea"/>
        <a:cs typeface="+mn-cs"/>
      </a:defRPr>
    </a:lvl5pPr>
    <a:lvl6pPr marL="5030712" algn="l" defTabSz="2012285" rtl="0" eaLnBrk="1" latinLnBrk="0" hangingPunct="1">
      <a:defRPr sz="3961" kern="1200">
        <a:solidFill>
          <a:schemeClr val="tx1"/>
        </a:solidFill>
        <a:latin typeface="+mn-lt"/>
        <a:ea typeface="+mn-ea"/>
        <a:cs typeface="+mn-cs"/>
      </a:defRPr>
    </a:lvl6pPr>
    <a:lvl7pPr marL="6036855" algn="l" defTabSz="2012285" rtl="0" eaLnBrk="1" latinLnBrk="0" hangingPunct="1">
      <a:defRPr sz="3961" kern="1200">
        <a:solidFill>
          <a:schemeClr val="tx1"/>
        </a:solidFill>
        <a:latin typeface="+mn-lt"/>
        <a:ea typeface="+mn-ea"/>
        <a:cs typeface="+mn-cs"/>
      </a:defRPr>
    </a:lvl7pPr>
    <a:lvl8pPr marL="7042997" algn="l" defTabSz="2012285" rtl="0" eaLnBrk="1" latinLnBrk="0" hangingPunct="1">
      <a:defRPr sz="3961" kern="1200">
        <a:solidFill>
          <a:schemeClr val="tx1"/>
        </a:solidFill>
        <a:latin typeface="+mn-lt"/>
        <a:ea typeface="+mn-ea"/>
        <a:cs typeface="+mn-cs"/>
      </a:defRPr>
    </a:lvl8pPr>
    <a:lvl9pPr marL="8049140" algn="l" defTabSz="2012285" rtl="0" eaLnBrk="1" latinLnBrk="0" hangingPunct="1">
      <a:defRPr sz="396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92" userDrawn="1">
          <p15:clr>
            <a:srgbClr val="A4A3A4"/>
          </p15:clr>
        </p15:guide>
        <p15:guide id="2" pos="4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7" d="100"/>
          <a:sy n="17" d="100"/>
        </p:scale>
        <p:origin x="3474" y="60"/>
      </p:cViewPr>
      <p:guideLst>
        <p:guide orient="horz" pos="6292"/>
        <p:guide pos="48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91059" y="13615132"/>
            <a:ext cx="2143201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782120" y="24595076"/>
            <a:ext cx="1764989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60707" y="10101550"/>
            <a:ext cx="1096814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2985279" y="10101550"/>
            <a:ext cx="1096814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20086"/>
            <a:ext cx="25212128" cy="51498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16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60707" y="1756791"/>
            <a:ext cx="226927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60707" y="10101550"/>
            <a:ext cx="226927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572805" y="40845395"/>
            <a:ext cx="8068523" cy="6052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260705" y="40845395"/>
            <a:ext cx="5799250" cy="6052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8154175" y="40845395"/>
            <a:ext cx="5799250" cy="6052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98808">
        <a:defRPr>
          <a:latin typeface="+mn-lt"/>
          <a:ea typeface="+mn-ea"/>
          <a:cs typeface="+mn-cs"/>
        </a:defRPr>
      </a:lvl2pPr>
      <a:lvl3pPr marL="1997618">
        <a:defRPr>
          <a:latin typeface="+mn-lt"/>
          <a:ea typeface="+mn-ea"/>
          <a:cs typeface="+mn-cs"/>
        </a:defRPr>
      </a:lvl3pPr>
      <a:lvl4pPr marL="2996426">
        <a:defRPr>
          <a:latin typeface="+mn-lt"/>
          <a:ea typeface="+mn-ea"/>
          <a:cs typeface="+mn-cs"/>
        </a:defRPr>
      </a:lvl4pPr>
      <a:lvl5pPr marL="3995234">
        <a:defRPr>
          <a:latin typeface="+mn-lt"/>
          <a:ea typeface="+mn-ea"/>
          <a:cs typeface="+mn-cs"/>
        </a:defRPr>
      </a:lvl5pPr>
      <a:lvl6pPr marL="4994043">
        <a:defRPr>
          <a:latin typeface="+mn-lt"/>
          <a:ea typeface="+mn-ea"/>
          <a:cs typeface="+mn-cs"/>
        </a:defRPr>
      </a:lvl6pPr>
      <a:lvl7pPr marL="5992852">
        <a:defRPr>
          <a:latin typeface="+mn-lt"/>
          <a:ea typeface="+mn-ea"/>
          <a:cs typeface="+mn-cs"/>
        </a:defRPr>
      </a:lvl7pPr>
      <a:lvl8pPr marL="6991660">
        <a:defRPr>
          <a:latin typeface="+mn-lt"/>
          <a:ea typeface="+mn-ea"/>
          <a:cs typeface="+mn-cs"/>
        </a:defRPr>
      </a:lvl8pPr>
      <a:lvl9pPr marL="79904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98808">
        <a:defRPr>
          <a:latin typeface="+mn-lt"/>
          <a:ea typeface="+mn-ea"/>
          <a:cs typeface="+mn-cs"/>
        </a:defRPr>
      </a:lvl2pPr>
      <a:lvl3pPr marL="1997618">
        <a:defRPr>
          <a:latin typeface="+mn-lt"/>
          <a:ea typeface="+mn-ea"/>
          <a:cs typeface="+mn-cs"/>
        </a:defRPr>
      </a:lvl3pPr>
      <a:lvl4pPr marL="2996426">
        <a:defRPr>
          <a:latin typeface="+mn-lt"/>
          <a:ea typeface="+mn-ea"/>
          <a:cs typeface="+mn-cs"/>
        </a:defRPr>
      </a:lvl4pPr>
      <a:lvl5pPr marL="3995234">
        <a:defRPr>
          <a:latin typeface="+mn-lt"/>
          <a:ea typeface="+mn-ea"/>
          <a:cs typeface="+mn-cs"/>
        </a:defRPr>
      </a:lvl5pPr>
      <a:lvl6pPr marL="4994043">
        <a:defRPr>
          <a:latin typeface="+mn-lt"/>
          <a:ea typeface="+mn-ea"/>
          <a:cs typeface="+mn-cs"/>
        </a:defRPr>
      </a:lvl6pPr>
      <a:lvl7pPr marL="5992852">
        <a:defRPr>
          <a:latin typeface="+mn-lt"/>
          <a:ea typeface="+mn-ea"/>
          <a:cs typeface="+mn-cs"/>
        </a:defRPr>
      </a:lvl7pPr>
      <a:lvl8pPr marL="6991660">
        <a:defRPr>
          <a:latin typeface="+mn-lt"/>
          <a:ea typeface="+mn-ea"/>
          <a:cs typeface="+mn-cs"/>
        </a:defRPr>
      </a:lvl8pPr>
      <a:lvl9pPr marL="79904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AETEL</cp:lastModifiedBy>
  <cp:revision>4</cp:revision>
  <dcterms:created xsi:type="dcterms:W3CDTF">2024-03-20T15:02:48Z</dcterms:created>
  <dcterms:modified xsi:type="dcterms:W3CDTF">2024-03-21T11:04:56Z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2024-03-20T00:00:00Z</vt:filetime>
  </property>
  <property fmtid="{D5CDD505-2E9C-101B-9397-08002B2CF9AE}" pid="3" name="Creator">
    <vt:lpwstr>Acrobat PDFMaker 20 para PowerPoint</vt:lpwstr>
  </property>
  <property fmtid="{D5CDD505-2E9C-101B-9397-08002B2CF9AE}" pid="4" name="LastSaved">
    <vt:filetime>2024-03-20T00:00:00Z</vt:filetime>
  </property>
</Properties>
</file>