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5199975" cy="43916600"/>
  <p:notesSz cx="6858000" cy="9144000"/>
  <p:defaultTextStyle>
    <a:defPPr>
      <a:defRPr lang="en-US"/>
    </a:defPPr>
    <a:lvl1pPr algn="l" defTabSz="1104728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1104728" indent="-647600" algn="l" defTabSz="1104728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2209457" indent="-1295198" algn="l" defTabSz="1104728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3315773" indent="-1944386" algn="l" defTabSz="1104728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4420502" indent="-2591986" algn="l" defTabSz="1104728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5645" algn="l" defTabSz="914257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2773" algn="l" defTabSz="914257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199902" algn="l" defTabSz="914257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032" algn="l" defTabSz="914257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7" d="100"/>
          <a:sy n="17" d="100"/>
        </p:scale>
        <p:origin x="34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F7EBD7CF-2C4C-FAA1-21C1-DDD7238B3F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105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19BBD1F-F8EB-D383-F67B-0C7F390B27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105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ED6FF9-AEC7-48B9-9FDE-16F05F637ECD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282D465C-8A9C-D5B5-08FF-24600DBE36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4763" y="1143000"/>
            <a:ext cx="17684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6058C5C3-4FC7-E714-94A2-4959710252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C438A9-3232-F004-C15E-7AFBDB25774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105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9252A5-14A8-096C-E71F-C7675F476D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105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AA9F76-7344-44AA-88FA-8AD00AECAEA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104728" algn="l" rtl="0" eaLnBrk="0" fontAlgn="base" hangingPunct="0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209457" algn="l" rtl="0" eaLnBrk="0" fontAlgn="base" hangingPunct="0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315773" algn="l" rtl="0" eaLnBrk="0" fontAlgn="base" hangingPunct="0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420502" algn="l" rtl="0" eaLnBrk="0" fontAlgn="base" hangingPunct="0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526689" algn="l" defTabSz="2210675" rtl="0" eaLnBrk="1" latinLnBrk="0" hangingPunct="1">
      <a:defRPr sz="2902" kern="1200">
        <a:solidFill>
          <a:schemeClr val="tx1"/>
        </a:solidFill>
        <a:latin typeface="+mn-lt"/>
        <a:ea typeface="+mn-ea"/>
        <a:cs typeface="+mn-cs"/>
      </a:defRPr>
    </a:lvl6pPr>
    <a:lvl7pPr marL="6632027" algn="l" defTabSz="2210675" rtl="0" eaLnBrk="1" latinLnBrk="0" hangingPunct="1">
      <a:defRPr sz="2902" kern="1200">
        <a:solidFill>
          <a:schemeClr val="tx1"/>
        </a:solidFill>
        <a:latin typeface="+mn-lt"/>
        <a:ea typeface="+mn-ea"/>
        <a:cs typeface="+mn-cs"/>
      </a:defRPr>
    </a:lvl7pPr>
    <a:lvl8pPr marL="7737364" algn="l" defTabSz="2210675" rtl="0" eaLnBrk="1" latinLnBrk="0" hangingPunct="1">
      <a:defRPr sz="2902" kern="1200">
        <a:solidFill>
          <a:schemeClr val="tx1"/>
        </a:solidFill>
        <a:latin typeface="+mn-lt"/>
        <a:ea typeface="+mn-ea"/>
        <a:cs typeface="+mn-cs"/>
      </a:defRPr>
    </a:lvl8pPr>
    <a:lvl9pPr marL="8842702" algn="l" defTabSz="2210675" rtl="0" eaLnBrk="1" latinLnBrk="0" hangingPunct="1">
      <a:defRPr sz="2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texto, señal, dibujo&#10;&#10;El contenido generado por IA puede ser incorrecto.">
            <a:extLst>
              <a:ext uri="{FF2B5EF4-FFF2-40B4-BE49-F238E27FC236}">
                <a16:creationId xmlns:a16="http://schemas.microsoft.com/office/drawing/2014/main" id="{395DB8E5-6119-E0FA-D810-393C0D3517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175038" cy="518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6" descr="Imagen que contiene señal&#10;&#10;El contenido generado por IA puede ser incorrecto.">
            <a:extLst>
              <a:ext uri="{FF2B5EF4-FFF2-40B4-BE49-F238E27FC236}">
                <a16:creationId xmlns:a16="http://schemas.microsoft.com/office/drawing/2014/main" id="{A502B03B-A48A-1332-EF7B-22C7D95921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3"/>
          <a:stretch>
            <a:fillRect/>
          </a:stretch>
        </p:blipFill>
        <p:spPr bwMode="auto">
          <a:xfrm>
            <a:off x="16175039" y="1"/>
            <a:ext cx="9024937" cy="5132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35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F3870-0B8A-7D29-C442-8FF419C6F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BB39-1B63-4C13-BA84-845CA6894325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AA5B4-ACBC-2C3D-ACFC-2B607409A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DC11A-26AE-E7E4-83A2-52A667186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3ED17-D864-434E-B4A5-9AE4BBFBBA0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5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7" y="10948666"/>
            <a:ext cx="21734978" cy="18268082"/>
          </a:xfrm>
        </p:spPr>
        <p:txBody>
          <a:bodyPr anchor="b"/>
          <a:lstStyle>
            <a:lvl1pPr>
              <a:defRPr sz="2923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7" y="29389573"/>
            <a:ext cx="21734978" cy="9606753"/>
          </a:xfrm>
        </p:spPr>
        <p:txBody>
          <a:bodyPr/>
          <a:lstStyle>
            <a:lvl1pPr marL="0" indent="0">
              <a:buNone/>
              <a:defRPr sz="11693">
                <a:solidFill>
                  <a:schemeClr val="tx1"/>
                </a:solidFill>
              </a:defRPr>
            </a:lvl1pPr>
            <a:lvl2pPr marL="2227921" indent="0">
              <a:buNone/>
              <a:defRPr sz="9745">
                <a:solidFill>
                  <a:schemeClr val="tx1">
                    <a:tint val="75000"/>
                  </a:schemeClr>
                </a:solidFill>
              </a:defRPr>
            </a:lvl2pPr>
            <a:lvl3pPr marL="4455843" indent="0">
              <a:buNone/>
              <a:defRPr sz="8772">
                <a:solidFill>
                  <a:schemeClr val="tx1">
                    <a:tint val="75000"/>
                  </a:schemeClr>
                </a:solidFill>
              </a:defRPr>
            </a:lvl3pPr>
            <a:lvl4pPr marL="6683769" indent="0">
              <a:buNone/>
              <a:defRPr sz="7799">
                <a:solidFill>
                  <a:schemeClr val="tx1">
                    <a:tint val="75000"/>
                  </a:schemeClr>
                </a:solidFill>
              </a:defRPr>
            </a:lvl4pPr>
            <a:lvl5pPr marL="8911690" indent="0">
              <a:buNone/>
              <a:defRPr sz="7799">
                <a:solidFill>
                  <a:schemeClr val="tx1">
                    <a:tint val="75000"/>
                  </a:schemeClr>
                </a:solidFill>
              </a:defRPr>
            </a:lvl5pPr>
            <a:lvl6pPr marL="11139613" indent="0">
              <a:buNone/>
              <a:defRPr sz="7799">
                <a:solidFill>
                  <a:schemeClr val="tx1">
                    <a:tint val="75000"/>
                  </a:schemeClr>
                </a:solidFill>
              </a:defRPr>
            </a:lvl6pPr>
            <a:lvl7pPr marL="13367533" indent="0">
              <a:buNone/>
              <a:defRPr sz="7799">
                <a:solidFill>
                  <a:schemeClr val="tx1">
                    <a:tint val="75000"/>
                  </a:schemeClr>
                </a:solidFill>
              </a:defRPr>
            </a:lvl7pPr>
            <a:lvl8pPr marL="15595456" indent="0">
              <a:buNone/>
              <a:defRPr sz="7799">
                <a:solidFill>
                  <a:schemeClr val="tx1">
                    <a:tint val="75000"/>
                  </a:schemeClr>
                </a:solidFill>
              </a:defRPr>
            </a:lvl8pPr>
            <a:lvl9pPr marL="17823382" indent="0">
              <a:buNone/>
              <a:defRPr sz="77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25670-69E2-5973-D2FA-A10218C9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EB763-103E-4638-9441-24B9D371C2C7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431B6-8B47-3CBD-420D-BD4C501D7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E78D4-9B45-91C7-6F32-44FF76A1C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56433-3BF0-42A4-9FCA-5AB1CAB999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847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500" y="11690761"/>
            <a:ext cx="10709989" cy="278646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9" y="11690761"/>
            <a:ext cx="10709989" cy="278646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7D57EEE-9A6D-AF35-BA1B-E1158812C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D305A-3210-4F64-B4B5-38F41A9764B0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5D4F22-B3B9-5230-F1EF-3E4AB1A8D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BBE480-5C09-75DA-3FF2-03B173D96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12609-4A55-4705-BE34-B4C0B0BA92B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244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2" y="2338165"/>
            <a:ext cx="21734978" cy="84885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10765669"/>
            <a:ext cx="10660769" cy="5276090"/>
          </a:xfrm>
        </p:spPr>
        <p:txBody>
          <a:bodyPr anchor="b"/>
          <a:lstStyle>
            <a:lvl1pPr marL="0" indent="0">
              <a:buNone/>
              <a:defRPr sz="11693" b="1"/>
            </a:lvl1pPr>
            <a:lvl2pPr marL="2227921" indent="0">
              <a:buNone/>
              <a:defRPr sz="9745" b="1"/>
            </a:lvl2pPr>
            <a:lvl3pPr marL="4455843" indent="0">
              <a:buNone/>
              <a:defRPr sz="8772" b="1"/>
            </a:lvl3pPr>
            <a:lvl4pPr marL="6683769" indent="0">
              <a:buNone/>
              <a:defRPr sz="7799" b="1"/>
            </a:lvl4pPr>
            <a:lvl5pPr marL="8911690" indent="0">
              <a:buNone/>
              <a:defRPr sz="7799" b="1"/>
            </a:lvl5pPr>
            <a:lvl6pPr marL="11139613" indent="0">
              <a:buNone/>
              <a:defRPr sz="7799" b="1"/>
            </a:lvl6pPr>
            <a:lvl7pPr marL="13367533" indent="0">
              <a:buNone/>
              <a:defRPr sz="7799" b="1"/>
            </a:lvl7pPr>
            <a:lvl8pPr marL="15595456" indent="0">
              <a:buNone/>
              <a:defRPr sz="7799" b="1"/>
            </a:lvl8pPr>
            <a:lvl9pPr marL="17823382" indent="0">
              <a:buNone/>
              <a:defRPr sz="779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6041759"/>
            <a:ext cx="10660769" cy="2359501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10765669"/>
            <a:ext cx="10713271" cy="5276090"/>
          </a:xfrm>
        </p:spPr>
        <p:txBody>
          <a:bodyPr anchor="b"/>
          <a:lstStyle>
            <a:lvl1pPr marL="0" indent="0">
              <a:buNone/>
              <a:defRPr sz="11693" b="1"/>
            </a:lvl1pPr>
            <a:lvl2pPr marL="2227921" indent="0">
              <a:buNone/>
              <a:defRPr sz="9745" b="1"/>
            </a:lvl2pPr>
            <a:lvl3pPr marL="4455843" indent="0">
              <a:buNone/>
              <a:defRPr sz="8772" b="1"/>
            </a:lvl3pPr>
            <a:lvl4pPr marL="6683769" indent="0">
              <a:buNone/>
              <a:defRPr sz="7799" b="1"/>
            </a:lvl4pPr>
            <a:lvl5pPr marL="8911690" indent="0">
              <a:buNone/>
              <a:defRPr sz="7799" b="1"/>
            </a:lvl5pPr>
            <a:lvl6pPr marL="11139613" indent="0">
              <a:buNone/>
              <a:defRPr sz="7799" b="1"/>
            </a:lvl6pPr>
            <a:lvl7pPr marL="13367533" indent="0">
              <a:buNone/>
              <a:defRPr sz="7799" b="1"/>
            </a:lvl7pPr>
            <a:lvl8pPr marL="15595456" indent="0">
              <a:buNone/>
              <a:defRPr sz="7799" b="1"/>
            </a:lvl8pPr>
            <a:lvl9pPr marL="17823382" indent="0">
              <a:buNone/>
              <a:defRPr sz="779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6041759"/>
            <a:ext cx="10713271" cy="2359501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B3F33A4-D631-D751-9FE1-A0E9F7106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C6E7B-6AFD-4313-B3D2-B548F601DB95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F3AF470-6498-9F8C-44F8-DC4647692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8EAF7C9-888E-CED6-E043-1F5B2FA55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3DD66-B1C6-4F6F-91B8-3ADA90B1C1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942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821144C-1324-B57B-6AE0-1EE623957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F635C-D89B-4749-8AFD-DBF528F46B36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B9CC380-B7F7-9848-C576-B5B2676BB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849A044-5BFB-B0DE-5335-B9163610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4C613-604D-4D8B-A287-2C9A2F921C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6751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48A506F-DB09-C2A8-0D0A-EF88D6C4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957BA-BB50-4E1D-9655-AB7053DABE65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5E4F03D-824D-8491-E0C2-E96459E09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891259-3BAA-65A9-52E0-AB8CA19E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763EC-07BB-475E-9AD3-B67B28B15C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8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2" y="2927774"/>
            <a:ext cx="8127648" cy="10247207"/>
          </a:xfrm>
        </p:spPr>
        <p:txBody>
          <a:bodyPr anchor="b"/>
          <a:lstStyle>
            <a:lvl1pPr>
              <a:defRPr sz="1559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6323191"/>
            <a:ext cx="12757487" cy="31209250"/>
          </a:xfrm>
        </p:spPr>
        <p:txBody>
          <a:bodyPr/>
          <a:lstStyle>
            <a:lvl1pPr>
              <a:defRPr sz="15593"/>
            </a:lvl1pPr>
            <a:lvl2pPr>
              <a:defRPr sz="13645"/>
            </a:lvl2pPr>
            <a:lvl3pPr>
              <a:defRPr sz="11693"/>
            </a:lvl3pPr>
            <a:lvl4pPr>
              <a:defRPr sz="9745"/>
            </a:lvl4pPr>
            <a:lvl5pPr>
              <a:defRPr sz="9745"/>
            </a:lvl5pPr>
            <a:lvl6pPr>
              <a:defRPr sz="9745"/>
            </a:lvl6pPr>
            <a:lvl7pPr>
              <a:defRPr sz="9745"/>
            </a:lvl7pPr>
            <a:lvl8pPr>
              <a:defRPr sz="9745"/>
            </a:lvl8pPr>
            <a:lvl9pPr>
              <a:defRPr sz="974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2" y="13174983"/>
            <a:ext cx="8127648" cy="24408281"/>
          </a:xfrm>
        </p:spPr>
        <p:txBody>
          <a:bodyPr/>
          <a:lstStyle>
            <a:lvl1pPr marL="0" indent="0">
              <a:buNone/>
              <a:defRPr sz="7799"/>
            </a:lvl1pPr>
            <a:lvl2pPr marL="2227921" indent="0">
              <a:buNone/>
              <a:defRPr sz="6821"/>
            </a:lvl2pPr>
            <a:lvl3pPr marL="4455843" indent="0">
              <a:buNone/>
              <a:defRPr sz="5847"/>
            </a:lvl3pPr>
            <a:lvl4pPr marL="6683769" indent="0">
              <a:buNone/>
              <a:defRPr sz="4873"/>
            </a:lvl4pPr>
            <a:lvl5pPr marL="8911690" indent="0">
              <a:buNone/>
              <a:defRPr sz="4873"/>
            </a:lvl5pPr>
            <a:lvl6pPr marL="11139613" indent="0">
              <a:buNone/>
              <a:defRPr sz="4873"/>
            </a:lvl6pPr>
            <a:lvl7pPr marL="13367533" indent="0">
              <a:buNone/>
              <a:defRPr sz="4873"/>
            </a:lvl7pPr>
            <a:lvl8pPr marL="15595456" indent="0">
              <a:buNone/>
              <a:defRPr sz="4873"/>
            </a:lvl8pPr>
            <a:lvl9pPr marL="17823382" indent="0">
              <a:buNone/>
              <a:defRPr sz="487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EE94E0-A427-B736-8970-EB0D62E7D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14BA1-E5FA-47E3-9F8B-59B4F14FE95A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41880B-A4BD-DABB-111B-39416D71A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D95DBA-BC7D-C144-9683-4386124B9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43C1E-A6C4-4DBA-B386-0F1770AEF6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1804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2" y="2927774"/>
            <a:ext cx="8127648" cy="10247207"/>
          </a:xfrm>
        </p:spPr>
        <p:txBody>
          <a:bodyPr anchor="b"/>
          <a:lstStyle>
            <a:lvl1pPr>
              <a:defRPr sz="1559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6323191"/>
            <a:ext cx="12757487" cy="31209250"/>
          </a:xfrm>
        </p:spPr>
        <p:txBody>
          <a:bodyPr rtlCol="0">
            <a:normAutofit/>
          </a:bodyPr>
          <a:lstStyle>
            <a:lvl1pPr marL="0" indent="0">
              <a:buNone/>
              <a:defRPr sz="15593"/>
            </a:lvl1pPr>
            <a:lvl2pPr marL="2227921" indent="0">
              <a:buNone/>
              <a:defRPr sz="13645"/>
            </a:lvl2pPr>
            <a:lvl3pPr marL="4455843" indent="0">
              <a:buNone/>
              <a:defRPr sz="11693"/>
            </a:lvl3pPr>
            <a:lvl4pPr marL="6683769" indent="0">
              <a:buNone/>
              <a:defRPr sz="9745"/>
            </a:lvl4pPr>
            <a:lvl5pPr marL="8911690" indent="0">
              <a:buNone/>
              <a:defRPr sz="9745"/>
            </a:lvl5pPr>
            <a:lvl6pPr marL="11139613" indent="0">
              <a:buNone/>
              <a:defRPr sz="9745"/>
            </a:lvl6pPr>
            <a:lvl7pPr marL="13367533" indent="0">
              <a:buNone/>
              <a:defRPr sz="9745"/>
            </a:lvl7pPr>
            <a:lvl8pPr marL="15595456" indent="0">
              <a:buNone/>
              <a:defRPr sz="9745"/>
            </a:lvl8pPr>
            <a:lvl9pPr marL="17823382" indent="0">
              <a:buNone/>
              <a:defRPr sz="9745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2" y="13174983"/>
            <a:ext cx="8127648" cy="24408281"/>
          </a:xfrm>
        </p:spPr>
        <p:txBody>
          <a:bodyPr/>
          <a:lstStyle>
            <a:lvl1pPr marL="0" indent="0">
              <a:buNone/>
              <a:defRPr sz="7799"/>
            </a:lvl1pPr>
            <a:lvl2pPr marL="2227921" indent="0">
              <a:buNone/>
              <a:defRPr sz="6821"/>
            </a:lvl2pPr>
            <a:lvl3pPr marL="4455843" indent="0">
              <a:buNone/>
              <a:defRPr sz="5847"/>
            </a:lvl3pPr>
            <a:lvl4pPr marL="6683769" indent="0">
              <a:buNone/>
              <a:defRPr sz="4873"/>
            </a:lvl4pPr>
            <a:lvl5pPr marL="8911690" indent="0">
              <a:buNone/>
              <a:defRPr sz="4873"/>
            </a:lvl5pPr>
            <a:lvl6pPr marL="11139613" indent="0">
              <a:buNone/>
              <a:defRPr sz="4873"/>
            </a:lvl6pPr>
            <a:lvl7pPr marL="13367533" indent="0">
              <a:buNone/>
              <a:defRPr sz="4873"/>
            </a:lvl7pPr>
            <a:lvl8pPr marL="15595456" indent="0">
              <a:buNone/>
              <a:defRPr sz="4873"/>
            </a:lvl8pPr>
            <a:lvl9pPr marL="17823382" indent="0">
              <a:buNone/>
              <a:defRPr sz="487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21D201B-F01E-E221-3067-E9F5887AD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B3081-75B0-4530-A225-BCE606B668D9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9D5C77F-D667-7DB5-E28E-20918C91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013529B-7A0F-3360-A149-430742EA4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C8CF2-63C4-4258-BA52-B703E59928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175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09C6F-2BE4-984E-E178-6BFF871E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CA321-FCE5-4F3A-B067-C041265736CB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BF5DB-A228-4979-8D6F-E4DC1B74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881CD-7B70-C202-2734-7DD864B0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E9503-B4BC-443B-8A57-7475579B609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92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338155"/>
            <a:ext cx="5433744" cy="3721729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3" y="2338155"/>
            <a:ext cx="15986233" cy="372172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6E0A6-A270-1944-EB7D-534CC867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DAE54-68E2-4461-9D26-6BDC423DBDA6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82725-3092-8CEF-35FF-070486ACD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53B85-2C1F-D235-EE22-F9E0F129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1CBA0-4DEB-4FAB-BA15-330EBA2A4BF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42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BF989B7-495F-BD84-1FF9-00769AE715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33552" y="2336632"/>
            <a:ext cx="21732875" cy="8489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2D74748-636A-C549-30D5-710F57ED67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33552" y="11692681"/>
            <a:ext cx="21732875" cy="2786337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los estilos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C00A2-14AE-D94A-B849-6ED9FC3BF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3551" y="40702145"/>
            <a:ext cx="5667374" cy="2341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992129" eaLnBrk="1" fontAlgn="auto" hangingPunct="1">
              <a:spcBef>
                <a:spcPts val="0"/>
              </a:spcBef>
              <a:spcAft>
                <a:spcPts val="0"/>
              </a:spcAft>
              <a:defRPr sz="5847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FB547F-7BD1-4DDC-B251-89D2CAEDDB77}" type="datetimeFigureOut">
              <a:rPr lang="es-ES"/>
              <a:pPr>
                <a:defRPr/>
              </a:pPr>
              <a:t>31/03/2025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558F3-9FD4-DB3E-F23E-5C4B11FC27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45488" y="40702145"/>
            <a:ext cx="8509000" cy="2341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992129" eaLnBrk="1" fontAlgn="auto" hangingPunct="1">
              <a:spcBef>
                <a:spcPts val="0"/>
              </a:spcBef>
              <a:spcAft>
                <a:spcPts val="0"/>
              </a:spcAft>
              <a:defRPr sz="5847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FE1BA-E3A9-E25A-9EFA-E0002821C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9052" y="40702145"/>
            <a:ext cx="5667374" cy="2341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992129" eaLnBrk="1" fontAlgn="auto" hangingPunct="1">
              <a:spcBef>
                <a:spcPts val="0"/>
              </a:spcBef>
              <a:spcAft>
                <a:spcPts val="0"/>
              </a:spcAft>
              <a:defRPr sz="5847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4C6644-1263-4D05-903A-D9EDE53DD8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1031" name="Imagen 2" descr="Imagen que contiene texto, señal, dibujo&#10;&#10;El contenido generado por IA puede ser incorrecto.">
            <a:extLst>
              <a:ext uri="{FF2B5EF4-FFF2-40B4-BE49-F238E27FC236}">
                <a16:creationId xmlns:a16="http://schemas.microsoft.com/office/drawing/2014/main" id="{80192FD2-CD83-C156-1D2B-0F1661E19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8812212" cy="282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44512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83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4512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83">
          <a:solidFill>
            <a:schemeClr val="tx1"/>
          </a:solidFill>
          <a:latin typeface="Calibri Light" panose="020F0302020204030204" pitchFamily="34" charset="0"/>
        </a:defRPr>
      </a:lvl2pPr>
      <a:lvl3pPr algn="l" defTabSz="44512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83">
          <a:solidFill>
            <a:schemeClr val="tx1"/>
          </a:solidFill>
          <a:latin typeface="Calibri Light" panose="020F0302020204030204" pitchFamily="34" charset="0"/>
        </a:defRPr>
      </a:lvl3pPr>
      <a:lvl4pPr algn="l" defTabSz="44512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83">
          <a:solidFill>
            <a:schemeClr val="tx1"/>
          </a:solidFill>
          <a:latin typeface="Calibri Light" panose="020F0302020204030204" pitchFamily="34" charset="0"/>
        </a:defRPr>
      </a:lvl4pPr>
      <a:lvl5pPr algn="l" defTabSz="44512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83">
          <a:solidFill>
            <a:schemeClr val="tx1"/>
          </a:solidFill>
          <a:latin typeface="Calibri Light" panose="020F0302020204030204" pitchFamily="34" charset="0"/>
        </a:defRPr>
      </a:lvl5pPr>
      <a:lvl6pPr marL="1978618" algn="l" defTabSz="4451888" rtl="0" fontAlgn="base">
        <a:lnSpc>
          <a:spcPct val="90000"/>
        </a:lnSpc>
        <a:spcBef>
          <a:spcPct val="0"/>
        </a:spcBef>
        <a:spcAft>
          <a:spcPct val="0"/>
        </a:spcAft>
        <a:defRPr sz="21206">
          <a:solidFill>
            <a:schemeClr val="tx1"/>
          </a:solidFill>
          <a:latin typeface="Calibri Light" panose="020F0302020204030204" pitchFamily="34" charset="0"/>
        </a:defRPr>
      </a:lvl6pPr>
      <a:lvl7pPr marL="3957233" algn="l" defTabSz="4451888" rtl="0" fontAlgn="base">
        <a:lnSpc>
          <a:spcPct val="90000"/>
        </a:lnSpc>
        <a:spcBef>
          <a:spcPct val="0"/>
        </a:spcBef>
        <a:spcAft>
          <a:spcPct val="0"/>
        </a:spcAft>
        <a:defRPr sz="21206">
          <a:solidFill>
            <a:schemeClr val="tx1"/>
          </a:solidFill>
          <a:latin typeface="Calibri Light" panose="020F0302020204030204" pitchFamily="34" charset="0"/>
        </a:defRPr>
      </a:lvl7pPr>
      <a:lvl8pPr marL="5935851" algn="l" defTabSz="4451888" rtl="0" fontAlgn="base">
        <a:lnSpc>
          <a:spcPct val="90000"/>
        </a:lnSpc>
        <a:spcBef>
          <a:spcPct val="0"/>
        </a:spcBef>
        <a:spcAft>
          <a:spcPct val="0"/>
        </a:spcAft>
        <a:defRPr sz="21206">
          <a:solidFill>
            <a:schemeClr val="tx1"/>
          </a:solidFill>
          <a:latin typeface="Calibri Light" panose="020F0302020204030204" pitchFamily="34" charset="0"/>
        </a:defRPr>
      </a:lvl8pPr>
      <a:lvl9pPr marL="7914467" algn="l" defTabSz="4451888" rtl="0" fontAlgn="base">
        <a:lnSpc>
          <a:spcPct val="90000"/>
        </a:lnSpc>
        <a:spcBef>
          <a:spcPct val="0"/>
        </a:spcBef>
        <a:spcAft>
          <a:spcPct val="0"/>
        </a:spcAft>
        <a:defRPr sz="21206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112803" indent="-1112803" algn="l" defTabSz="4451210" rtl="0" eaLnBrk="0" fontAlgn="base" hangingPunct="0">
        <a:lnSpc>
          <a:spcPct val="90000"/>
        </a:lnSpc>
        <a:spcBef>
          <a:spcPts val="4865"/>
        </a:spcBef>
        <a:spcAft>
          <a:spcPct val="0"/>
        </a:spcAft>
        <a:buFont typeface="Arial" panose="020B0604020202020204" pitchFamily="34" charset="0"/>
        <a:buChar char="•"/>
        <a:defRPr sz="13335" kern="1200">
          <a:solidFill>
            <a:schemeClr val="tx1"/>
          </a:solidFill>
          <a:latin typeface="+mn-lt"/>
          <a:ea typeface="+mn-ea"/>
          <a:cs typeface="+mn-cs"/>
        </a:defRPr>
      </a:lvl1pPr>
      <a:lvl2pPr marL="3338409" indent="-1112803" algn="l" defTabSz="4451210" rtl="0" eaLnBrk="0" fontAlgn="base" hangingPunct="0">
        <a:lnSpc>
          <a:spcPct val="90000"/>
        </a:lnSpc>
        <a:spcBef>
          <a:spcPts val="2433"/>
        </a:spcBef>
        <a:spcAft>
          <a:spcPct val="0"/>
        </a:spcAft>
        <a:buFont typeface="Arial" panose="020B0604020202020204" pitchFamily="34" charset="0"/>
        <a:buChar char="•"/>
        <a:defRPr sz="11533" kern="1200">
          <a:solidFill>
            <a:schemeClr val="tx1"/>
          </a:solidFill>
          <a:latin typeface="+mn-lt"/>
          <a:ea typeface="+mn-ea"/>
          <a:cs typeface="+mn-cs"/>
        </a:defRPr>
      </a:lvl2pPr>
      <a:lvl3pPr marL="5564014" indent="-1112803" algn="l" defTabSz="4451210" rtl="0" eaLnBrk="0" fontAlgn="base" hangingPunct="0">
        <a:lnSpc>
          <a:spcPct val="90000"/>
        </a:lnSpc>
        <a:spcBef>
          <a:spcPts val="2433"/>
        </a:spcBef>
        <a:spcAft>
          <a:spcPct val="0"/>
        </a:spcAft>
        <a:buFont typeface="Arial" panose="020B0604020202020204" pitchFamily="34" charset="0"/>
        <a:buChar char="•"/>
        <a:defRPr sz="9370" kern="1200">
          <a:solidFill>
            <a:schemeClr val="tx1"/>
          </a:solidFill>
          <a:latin typeface="+mn-lt"/>
          <a:ea typeface="+mn-ea"/>
          <a:cs typeface="+mn-cs"/>
        </a:defRPr>
      </a:lvl3pPr>
      <a:lvl4pPr marL="7795340" indent="-1112803" algn="l" defTabSz="4451210" rtl="0" eaLnBrk="0" fontAlgn="base" hangingPunct="0">
        <a:lnSpc>
          <a:spcPct val="90000"/>
        </a:lnSpc>
        <a:spcBef>
          <a:spcPts val="2433"/>
        </a:spcBef>
        <a:spcAft>
          <a:spcPct val="0"/>
        </a:spcAft>
        <a:buFont typeface="Arial" panose="020B0604020202020204" pitchFamily="34" charset="0"/>
        <a:buChar char="•"/>
        <a:defRPr sz="8650" kern="1200">
          <a:solidFill>
            <a:schemeClr val="tx1"/>
          </a:solidFill>
          <a:latin typeface="+mn-lt"/>
          <a:ea typeface="+mn-ea"/>
          <a:cs typeface="+mn-cs"/>
        </a:defRPr>
      </a:lvl4pPr>
      <a:lvl5pPr marL="10020945" indent="-1112803" algn="l" defTabSz="4451210" rtl="0" eaLnBrk="0" fontAlgn="base" hangingPunct="0">
        <a:lnSpc>
          <a:spcPct val="90000"/>
        </a:lnSpc>
        <a:spcBef>
          <a:spcPts val="2433"/>
        </a:spcBef>
        <a:spcAft>
          <a:spcPct val="0"/>
        </a:spcAft>
        <a:buFont typeface="Arial" panose="020B0604020202020204" pitchFamily="34" charset="0"/>
        <a:buChar char="•"/>
        <a:defRPr sz="8650" kern="1200">
          <a:solidFill>
            <a:schemeClr val="tx1"/>
          </a:solidFill>
          <a:latin typeface="+mn-lt"/>
          <a:ea typeface="+mn-ea"/>
          <a:cs typeface="+mn-cs"/>
        </a:defRPr>
      </a:lvl5pPr>
      <a:lvl6pPr marL="12253575" indent="-1113962" algn="l" defTabSz="4455843" rtl="0" eaLnBrk="1" latinLnBrk="0" hangingPunct="1">
        <a:lnSpc>
          <a:spcPct val="90000"/>
        </a:lnSpc>
        <a:spcBef>
          <a:spcPts val="2436"/>
        </a:spcBef>
        <a:buFont typeface="Arial" panose="020B0604020202020204" pitchFamily="34" charset="0"/>
        <a:buChar char="•"/>
        <a:defRPr sz="8772" kern="1200">
          <a:solidFill>
            <a:schemeClr val="tx1"/>
          </a:solidFill>
          <a:latin typeface="+mn-lt"/>
          <a:ea typeface="+mn-ea"/>
          <a:cs typeface="+mn-cs"/>
        </a:defRPr>
      </a:lvl6pPr>
      <a:lvl7pPr marL="14481497" indent="-1113962" algn="l" defTabSz="4455843" rtl="0" eaLnBrk="1" latinLnBrk="0" hangingPunct="1">
        <a:lnSpc>
          <a:spcPct val="90000"/>
        </a:lnSpc>
        <a:spcBef>
          <a:spcPts val="2436"/>
        </a:spcBef>
        <a:buFont typeface="Arial" panose="020B0604020202020204" pitchFamily="34" charset="0"/>
        <a:buChar char="•"/>
        <a:defRPr sz="8772" kern="1200">
          <a:solidFill>
            <a:schemeClr val="tx1"/>
          </a:solidFill>
          <a:latin typeface="+mn-lt"/>
          <a:ea typeface="+mn-ea"/>
          <a:cs typeface="+mn-cs"/>
        </a:defRPr>
      </a:lvl7pPr>
      <a:lvl8pPr marL="16709418" indent="-1113962" algn="l" defTabSz="4455843" rtl="0" eaLnBrk="1" latinLnBrk="0" hangingPunct="1">
        <a:lnSpc>
          <a:spcPct val="90000"/>
        </a:lnSpc>
        <a:spcBef>
          <a:spcPts val="2436"/>
        </a:spcBef>
        <a:buFont typeface="Arial" panose="020B0604020202020204" pitchFamily="34" charset="0"/>
        <a:buChar char="•"/>
        <a:defRPr sz="8772" kern="1200">
          <a:solidFill>
            <a:schemeClr val="tx1"/>
          </a:solidFill>
          <a:latin typeface="+mn-lt"/>
          <a:ea typeface="+mn-ea"/>
          <a:cs typeface="+mn-cs"/>
        </a:defRPr>
      </a:lvl8pPr>
      <a:lvl9pPr marL="18937341" indent="-1113962" algn="l" defTabSz="4455843" rtl="0" eaLnBrk="1" latinLnBrk="0" hangingPunct="1">
        <a:lnSpc>
          <a:spcPct val="90000"/>
        </a:lnSpc>
        <a:spcBef>
          <a:spcPts val="2436"/>
        </a:spcBef>
        <a:buFont typeface="Arial" panose="020B0604020202020204" pitchFamily="34" charset="0"/>
        <a:buChar char="•"/>
        <a:defRPr sz="8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1pPr>
      <a:lvl2pPr marL="2227921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2pPr>
      <a:lvl3pPr marL="4455843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3pPr>
      <a:lvl4pPr marL="6683769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4pPr>
      <a:lvl5pPr marL="8911690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5pPr>
      <a:lvl6pPr marL="11139613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6pPr>
      <a:lvl7pPr marL="13367533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7pPr>
      <a:lvl8pPr marL="15595456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8pPr>
      <a:lvl9pPr marL="17823382" algn="l" defTabSz="4455843" rtl="0" eaLnBrk="1" latinLnBrk="0" hangingPunct="1">
        <a:defRPr sz="8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37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de Office</vt:lpstr>
      <vt:lpstr>Presentación de PowerPoint</vt:lpstr>
    </vt:vector>
  </TitlesOfParts>
  <Company>El Corte Ingles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LUIS ALMELA BAEZA</dc:creator>
  <cp:lastModifiedBy>AETEL</cp:lastModifiedBy>
  <cp:revision>13</cp:revision>
  <dcterms:created xsi:type="dcterms:W3CDTF">2024-03-12T16:02:11Z</dcterms:created>
  <dcterms:modified xsi:type="dcterms:W3CDTF">2025-03-31T10:07:40Z</dcterms:modified>
</cp:coreProperties>
</file>