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3"/>
  </p:notesMasterIdLst>
  <p:sldIdLst>
    <p:sldId id="256" r:id="rId2"/>
  </p:sldIdLst>
  <p:sldSz cx="25199975" cy="43916600"/>
  <p:notesSz cx="6858000" cy="9144000"/>
  <p:defaultTextStyle>
    <a:defPPr>
      <a:defRPr lang="en-US"/>
    </a:defPPr>
    <a:lvl1pPr algn="l" defTabSz="1105464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1pPr>
    <a:lvl2pPr marL="1105464" algn="l" defTabSz="1105464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2pPr>
    <a:lvl3pPr marL="2210928" algn="l" defTabSz="1105464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3pPr>
    <a:lvl4pPr marL="3316392" algn="l" defTabSz="1105464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4pPr>
    <a:lvl5pPr marL="4421856" algn="l" defTabSz="1105464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5pPr>
    <a:lvl6pPr marL="5527319" algn="l" defTabSz="2210928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6pPr>
    <a:lvl7pPr marL="6632783" algn="l" defTabSz="2210928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7pPr>
    <a:lvl8pPr marL="7738247" algn="l" defTabSz="2210928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8pPr>
    <a:lvl9pPr marL="8843711" algn="l" defTabSz="2210928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17" d="100"/>
          <a:sy n="17" d="100"/>
        </p:scale>
        <p:origin x="3426" y="12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>
            <a:extLst>
              <a:ext uri="{FF2B5EF4-FFF2-40B4-BE49-F238E27FC236}">
                <a16:creationId xmlns:a16="http://schemas.microsoft.com/office/drawing/2014/main" id="{AD45F3AA-9AA7-3E84-4EE3-09817A5F34BF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3" name="Marcador de fecha 2">
            <a:extLst>
              <a:ext uri="{FF2B5EF4-FFF2-40B4-BE49-F238E27FC236}">
                <a16:creationId xmlns:a16="http://schemas.microsoft.com/office/drawing/2014/main" id="{910A7F72-C577-3241-993D-288C2C387020}"/>
              </a:ext>
            </a:extLst>
          </p:cNvPr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fld id="{B05654C2-7F3B-4832-BFD9-0880DE805D74}" type="datetimeFigureOut">
              <a:rPr lang="es-ES"/>
              <a:pPr>
                <a:defRPr/>
              </a:pPr>
              <a:t>24/03/2026</a:t>
            </a:fld>
            <a:endParaRPr lang="es-ES"/>
          </a:p>
        </p:txBody>
      </p:sp>
      <p:sp>
        <p:nvSpPr>
          <p:cNvPr id="4" name="Marcador de imagen de diapositiva 3">
            <a:extLst>
              <a:ext uri="{FF2B5EF4-FFF2-40B4-BE49-F238E27FC236}">
                <a16:creationId xmlns:a16="http://schemas.microsoft.com/office/drawing/2014/main" id="{30E133D3-A073-4FF6-7174-620DE3E41BA7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2544763" y="1143000"/>
            <a:ext cx="1768475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s-ES" noProof="0"/>
          </a:p>
        </p:txBody>
      </p:sp>
      <p:sp>
        <p:nvSpPr>
          <p:cNvPr id="5" name="Marcador de notas 4">
            <a:extLst>
              <a:ext uri="{FF2B5EF4-FFF2-40B4-BE49-F238E27FC236}">
                <a16:creationId xmlns:a16="http://schemas.microsoft.com/office/drawing/2014/main" id="{AF1836B9-6410-C541-6C2D-1D882609C332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" noProof="0"/>
              <a:t>Haga clic para modificar los estilos de texto del patrón</a:t>
            </a:r>
          </a:p>
          <a:p>
            <a:pPr lvl="1"/>
            <a:r>
              <a:rPr lang="es-ES" noProof="0"/>
              <a:t>Segundo nivel</a:t>
            </a:r>
          </a:p>
          <a:p>
            <a:pPr lvl="2"/>
            <a:r>
              <a:rPr lang="es-ES" noProof="0"/>
              <a:t>Tercer nivel</a:t>
            </a:r>
          </a:p>
          <a:p>
            <a:pPr lvl="3"/>
            <a:r>
              <a:rPr lang="es-ES" noProof="0"/>
              <a:t>Cuarto nivel</a:t>
            </a:r>
          </a:p>
          <a:p>
            <a:pPr lvl="4"/>
            <a:r>
              <a:rPr lang="es-ES" noProof="0"/>
              <a:t>Quinto nivel</a:t>
            </a:r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233540AC-A2E5-5637-B3A6-037B4A448A3F}"/>
              </a:ext>
            </a:extLst>
          </p:cNvPr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4241637F-DEC4-7CCB-E5F9-C19552F95C97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fld id="{AB683894-9D14-4A8F-88DA-06A36F831874}" type="slidenum">
              <a:rPr lang="es-ES"/>
              <a:pPr>
                <a:defRPr/>
              </a:pPr>
              <a:t>‹Nº›</a:t>
            </a:fld>
            <a:endParaRPr lang="es-E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2901" kern="1200">
        <a:solidFill>
          <a:schemeClr val="tx1"/>
        </a:solidFill>
        <a:latin typeface="+mn-lt"/>
        <a:ea typeface="+mn-ea"/>
        <a:cs typeface="+mn-cs"/>
      </a:defRPr>
    </a:lvl1pPr>
    <a:lvl2pPr marL="1105464" algn="l" rtl="0" eaLnBrk="0" fontAlgn="base" hangingPunct="0">
      <a:spcBef>
        <a:spcPct val="30000"/>
      </a:spcBef>
      <a:spcAft>
        <a:spcPct val="0"/>
      </a:spcAft>
      <a:defRPr sz="2901" kern="1200">
        <a:solidFill>
          <a:schemeClr val="tx1"/>
        </a:solidFill>
        <a:latin typeface="+mn-lt"/>
        <a:ea typeface="+mn-ea"/>
        <a:cs typeface="+mn-cs"/>
      </a:defRPr>
    </a:lvl2pPr>
    <a:lvl3pPr marL="2210928" algn="l" rtl="0" eaLnBrk="0" fontAlgn="base" hangingPunct="0">
      <a:spcBef>
        <a:spcPct val="30000"/>
      </a:spcBef>
      <a:spcAft>
        <a:spcPct val="0"/>
      </a:spcAft>
      <a:defRPr sz="2901" kern="1200">
        <a:solidFill>
          <a:schemeClr val="tx1"/>
        </a:solidFill>
        <a:latin typeface="+mn-lt"/>
        <a:ea typeface="+mn-ea"/>
        <a:cs typeface="+mn-cs"/>
      </a:defRPr>
    </a:lvl3pPr>
    <a:lvl4pPr marL="3316392" algn="l" rtl="0" eaLnBrk="0" fontAlgn="base" hangingPunct="0">
      <a:spcBef>
        <a:spcPct val="30000"/>
      </a:spcBef>
      <a:spcAft>
        <a:spcPct val="0"/>
      </a:spcAft>
      <a:defRPr sz="2901" kern="1200">
        <a:solidFill>
          <a:schemeClr val="tx1"/>
        </a:solidFill>
        <a:latin typeface="+mn-lt"/>
        <a:ea typeface="+mn-ea"/>
        <a:cs typeface="+mn-cs"/>
      </a:defRPr>
    </a:lvl4pPr>
    <a:lvl5pPr marL="4421856" algn="l" rtl="0" eaLnBrk="0" fontAlgn="base" hangingPunct="0">
      <a:spcBef>
        <a:spcPct val="30000"/>
      </a:spcBef>
      <a:spcAft>
        <a:spcPct val="0"/>
      </a:spcAft>
      <a:defRPr sz="2901" kern="1200">
        <a:solidFill>
          <a:schemeClr val="tx1"/>
        </a:solidFill>
        <a:latin typeface="+mn-lt"/>
        <a:ea typeface="+mn-ea"/>
        <a:cs typeface="+mn-cs"/>
      </a:defRPr>
    </a:lvl5pPr>
    <a:lvl6pPr marL="5527319" algn="l" defTabSz="2210928" rtl="0" eaLnBrk="1" latinLnBrk="0" hangingPunct="1">
      <a:defRPr sz="2901" kern="1200">
        <a:solidFill>
          <a:schemeClr val="tx1"/>
        </a:solidFill>
        <a:latin typeface="+mn-lt"/>
        <a:ea typeface="+mn-ea"/>
        <a:cs typeface="+mn-cs"/>
      </a:defRPr>
    </a:lvl6pPr>
    <a:lvl7pPr marL="6632783" algn="l" defTabSz="2210928" rtl="0" eaLnBrk="1" latinLnBrk="0" hangingPunct="1">
      <a:defRPr sz="2901" kern="1200">
        <a:solidFill>
          <a:schemeClr val="tx1"/>
        </a:solidFill>
        <a:latin typeface="+mn-lt"/>
        <a:ea typeface="+mn-ea"/>
        <a:cs typeface="+mn-cs"/>
      </a:defRPr>
    </a:lvl7pPr>
    <a:lvl8pPr marL="7738247" algn="l" defTabSz="2210928" rtl="0" eaLnBrk="1" latinLnBrk="0" hangingPunct="1">
      <a:defRPr sz="2901" kern="1200">
        <a:solidFill>
          <a:schemeClr val="tx1"/>
        </a:solidFill>
        <a:latin typeface="+mn-lt"/>
        <a:ea typeface="+mn-ea"/>
        <a:cs typeface="+mn-cs"/>
      </a:defRPr>
    </a:lvl8pPr>
    <a:lvl9pPr marL="8843711" algn="l" defTabSz="2210928" rtl="0" eaLnBrk="1" latinLnBrk="0" hangingPunct="1">
      <a:defRPr sz="2901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890000" y="7187281"/>
            <a:ext cx="21419978" cy="15289482"/>
          </a:xfrm>
          <a:prstGeom prst="rect">
            <a:avLst/>
          </a:prstGeom>
        </p:spPr>
        <p:txBody>
          <a:bodyPr anchor="b"/>
          <a:lstStyle>
            <a:lvl1pPr algn="ctr">
              <a:defRPr sz="16224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149998" y="23066386"/>
            <a:ext cx="18899982" cy="10603008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6489"/>
            </a:lvl1pPr>
            <a:lvl2pPr marL="1236258" indent="0" algn="ctr">
              <a:buNone/>
              <a:defRPr sz="5408"/>
            </a:lvl2pPr>
            <a:lvl3pPr marL="2472515" indent="0" algn="ctr">
              <a:buNone/>
              <a:defRPr sz="4868"/>
            </a:lvl3pPr>
            <a:lvl4pPr marL="3708775" indent="0" algn="ctr">
              <a:buNone/>
              <a:defRPr sz="4327"/>
            </a:lvl4pPr>
            <a:lvl5pPr marL="4945033" indent="0" algn="ctr">
              <a:buNone/>
              <a:defRPr sz="4327"/>
            </a:lvl5pPr>
            <a:lvl6pPr marL="6181290" indent="0" algn="ctr">
              <a:buNone/>
              <a:defRPr sz="4327"/>
            </a:lvl6pPr>
            <a:lvl7pPr marL="7417548" indent="0" algn="ctr">
              <a:buNone/>
              <a:defRPr sz="4327"/>
            </a:lvl7pPr>
            <a:lvl8pPr marL="8653805" indent="0" algn="ctr">
              <a:buNone/>
              <a:defRPr sz="4327"/>
            </a:lvl8pPr>
            <a:lvl9pPr marL="9890065" indent="0" algn="ctr">
              <a:buNone/>
              <a:defRPr sz="4327"/>
            </a:lvl9pPr>
          </a:lstStyle>
          <a:p>
            <a:r>
              <a:rPr lang="es-ES"/>
              <a:t>Haga clic para modificar el estilo de subtítulo del patrón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F691673-7271-1C09-644C-A130929E253E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732839" y="40702914"/>
            <a:ext cx="5668636" cy="2340694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D5F52D0-5DBA-4DAF-8252-D877D5AE5B9D}" type="datetimeFigureOut">
              <a:rPr lang="es-ES"/>
              <a:pPr>
                <a:defRPr/>
              </a:pPr>
              <a:t>24/03/2026</a:t>
            </a:fld>
            <a:endParaRPr lang="es-E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40EEB2B-94D0-C1AF-0D56-B21E7166FE8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8345599" y="40702914"/>
            <a:ext cx="8508780" cy="2340694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4F467D6-F51A-29D3-51DA-C5538F076A8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7798504" y="40702914"/>
            <a:ext cx="5668633" cy="2340694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3D75ED4-6B18-4B36-B6AD-FDC256B38E7A}" type="slidenum">
              <a:rPr lang="es-ES"/>
              <a:pPr>
                <a:defRPr/>
              </a:pPr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401256835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32837" y="116273"/>
            <a:ext cx="21734299" cy="8489779"/>
          </a:xfrm>
          <a:prstGeom prst="rect">
            <a:avLst/>
          </a:prstGeo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732839" y="11692035"/>
            <a:ext cx="21734299" cy="2786340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33197D5-84AF-5EC2-92C9-0DF9EFC8B1CF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732839" y="40702914"/>
            <a:ext cx="5668636" cy="2340694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E147D1B-9306-472E-9014-37B2447412E5}" type="datetimeFigureOut">
              <a:rPr lang="es-ES"/>
              <a:pPr>
                <a:defRPr/>
              </a:pPr>
              <a:t>24/03/2026</a:t>
            </a:fld>
            <a:endParaRPr lang="es-E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509D2E4-F4FB-6C8D-6316-F71063361F0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8345599" y="40702914"/>
            <a:ext cx="8508780" cy="2340694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2AA1C9F-D80F-1E73-1734-0AB943819E7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7798504" y="40702914"/>
            <a:ext cx="5668633" cy="2340694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6B72D6A-7780-4AC1-A441-8CB378A47F6E}" type="slidenum">
              <a:rPr lang="es-ES"/>
              <a:pPr>
                <a:defRPr/>
              </a:pPr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415758936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19376" y="10948666"/>
            <a:ext cx="21734979" cy="18268083"/>
          </a:xfrm>
          <a:prstGeom prst="rect">
            <a:avLst/>
          </a:prstGeom>
        </p:spPr>
        <p:txBody>
          <a:bodyPr anchor="b"/>
          <a:lstStyle>
            <a:lvl1pPr>
              <a:defRPr sz="16224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719376" y="29389572"/>
            <a:ext cx="21734979" cy="9606754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6489">
                <a:solidFill>
                  <a:schemeClr val="tx1"/>
                </a:solidFill>
              </a:defRPr>
            </a:lvl1pPr>
            <a:lvl2pPr marL="1236258" indent="0">
              <a:buNone/>
              <a:defRPr sz="5408">
                <a:solidFill>
                  <a:schemeClr val="tx1">
                    <a:tint val="75000"/>
                  </a:schemeClr>
                </a:solidFill>
              </a:defRPr>
            </a:lvl2pPr>
            <a:lvl3pPr marL="2472515" indent="0">
              <a:buNone/>
              <a:defRPr sz="4868">
                <a:solidFill>
                  <a:schemeClr val="tx1">
                    <a:tint val="75000"/>
                  </a:schemeClr>
                </a:solidFill>
              </a:defRPr>
            </a:lvl3pPr>
            <a:lvl4pPr marL="3708775" indent="0">
              <a:buNone/>
              <a:defRPr sz="4327">
                <a:solidFill>
                  <a:schemeClr val="tx1">
                    <a:tint val="75000"/>
                  </a:schemeClr>
                </a:solidFill>
              </a:defRPr>
            </a:lvl4pPr>
            <a:lvl5pPr marL="4945033" indent="0">
              <a:buNone/>
              <a:defRPr sz="4327">
                <a:solidFill>
                  <a:schemeClr val="tx1">
                    <a:tint val="75000"/>
                  </a:schemeClr>
                </a:solidFill>
              </a:defRPr>
            </a:lvl5pPr>
            <a:lvl6pPr marL="6181290" indent="0">
              <a:buNone/>
              <a:defRPr sz="4327">
                <a:solidFill>
                  <a:schemeClr val="tx1">
                    <a:tint val="75000"/>
                  </a:schemeClr>
                </a:solidFill>
              </a:defRPr>
            </a:lvl6pPr>
            <a:lvl7pPr marL="7417548" indent="0">
              <a:buNone/>
              <a:defRPr sz="4327">
                <a:solidFill>
                  <a:schemeClr val="tx1">
                    <a:tint val="75000"/>
                  </a:schemeClr>
                </a:solidFill>
              </a:defRPr>
            </a:lvl7pPr>
            <a:lvl8pPr marL="8653805" indent="0">
              <a:buNone/>
              <a:defRPr sz="4327">
                <a:solidFill>
                  <a:schemeClr val="tx1">
                    <a:tint val="75000"/>
                  </a:schemeClr>
                </a:solidFill>
              </a:defRPr>
            </a:lvl8pPr>
            <a:lvl9pPr marL="9890065" indent="0">
              <a:buNone/>
              <a:defRPr sz="4327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AD23400-57DA-38C3-56BB-5D12291BB7D0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732839" y="40702914"/>
            <a:ext cx="5668636" cy="2340694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DEFC1A0-79FD-4574-AA1F-EA826AB9AAE9}" type="datetimeFigureOut">
              <a:rPr lang="es-ES"/>
              <a:pPr>
                <a:defRPr/>
              </a:pPr>
              <a:t>24/03/2026</a:t>
            </a:fld>
            <a:endParaRPr lang="es-E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DEF6BCD-3AF8-DD5C-7C8F-72DBF5A4F54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8345599" y="40702914"/>
            <a:ext cx="8508780" cy="2340694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8EA826C-2C3D-F608-9AA3-D2DEF57A0BA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7798504" y="40702914"/>
            <a:ext cx="5668633" cy="2340694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658683F-C8AA-402F-8493-D42644940BCF}" type="slidenum">
              <a:rPr lang="es-ES"/>
              <a:pPr>
                <a:defRPr/>
              </a:pPr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93091237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32837" y="116273"/>
            <a:ext cx="21734299" cy="8489779"/>
          </a:xfrm>
          <a:prstGeom prst="rect">
            <a:avLst/>
          </a:prstGeo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732499" y="11690761"/>
            <a:ext cx="10709989" cy="27864679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2757489" y="11690761"/>
            <a:ext cx="10709989" cy="27864679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4BB1915B-3220-5E86-5E24-3C2542BD6E7E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732839" y="40702914"/>
            <a:ext cx="5668636" cy="2340694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E16D4BA-C17D-483F-ACC9-A6AE94EED231}" type="datetimeFigureOut">
              <a:rPr lang="es-ES"/>
              <a:pPr>
                <a:defRPr/>
              </a:pPr>
              <a:t>24/03/2026</a:t>
            </a:fld>
            <a:endParaRPr lang="es-ES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4B2F97EE-4403-470D-B359-F6DF7164CC7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8345599" y="40702914"/>
            <a:ext cx="8508780" cy="2340694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71997A6F-C39D-3196-74A3-079570F89FC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7798504" y="40702914"/>
            <a:ext cx="5668633" cy="2340694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7D25A95-CD24-4EB6-861E-5260742E1D95}" type="slidenum">
              <a:rPr lang="es-ES"/>
              <a:pPr>
                <a:defRPr/>
              </a:pPr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401139330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35781" y="2338164"/>
            <a:ext cx="21734979" cy="8488513"/>
          </a:xfrm>
          <a:prstGeom prst="rect">
            <a:avLst/>
          </a:prstGeo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735782" y="10765670"/>
            <a:ext cx="10660769" cy="5276089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6489" b="1"/>
            </a:lvl1pPr>
            <a:lvl2pPr marL="1236258" indent="0">
              <a:buNone/>
              <a:defRPr sz="5408" b="1"/>
            </a:lvl2pPr>
            <a:lvl3pPr marL="2472515" indent="0">
              <a:buNone/>
              <a:defRPr sz="4868" b="1"/>
            </a:lvl3pPr>
            <a:lvl4pPr marL="3708775" indent="0">
              <a:buNone/>
              <a:defRPr sz="4327" b="1"/>
            </a:lvl4pPr>
            <a:lvl5pPr marL="4945033" indent="0">
              <a:buNone/>
              <a:defRPr sz="4327" b="1"/>
            </a:lvl5pPr>
            <a:lvl6pPr marL="6181290" indent="0">
              <a:buNone/>
              <a:defRPr sz="4327" b="1"/>
            </a:lvl6pPr>
            <a:lvl7pPr marL="7417548" indent="0">
              <a:buNone/>
              <a:defRPr sz="4327" b="1"/>
            </a:lvl7pPr>
            <a:lvl8pPr marL="8653805" indent="0">
              <a:buNone/>
              <a:defRPr sz="4327" b="1"/>
            </a:lvl8pPr>
            <a:lvl9pPr marL="9890065" indent="0">
              <a:buNone/>
              <a:defRPr sz="4327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735782" y="16041758"/>
            <a:ext cx="10660769" cy="23595010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12757488" y="10765670"/>
            <a:ext cx="10713271" cy="5276089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6489" b="1"/>
            </a:lvl1pPr>
            <a:lvl2pPr marL="1236258" indent="0">
              <a:buNone/>
              <a:defRPr sz="5408" b="1"/>
            </a:lvl2pPr>
            <a:lvl3pPr marL="2472515" indent="0">
              <a:buNone/>
              <a:defRPr sz="4868" b="1"/>
            </a:lvl3pPr>
            <a:lvl4pPr marL="3708775" indent="0">
              <a:buNone/>
              <a:defRPr sz="4327" b="1"/>
            </a:lvl4pPr>
            <a:lvl5pPr marL="4945033" indent="0">
              <a:buNone/>
              <a:defRPr sz="4327" b="1"/>
            </a:lvl5pPr>
            <a:lvl6pPr marL="6181290" indent="0">
              <a:buNone/>
              <a:defRPr sz="4327" b="1"/>
            </a:lvl6pPr>
            <a:lvl7pPr marL="7417548" indent="0">
              <a:buNone/>
              <a:defRPr sz="4327" b="1"/>
            </a:lvl7pPr>
            <a:lvl8pPr marL="8653805" indent="0">
              <a:buNone/>
              <a:defRPr sz="4327" b="1"/>
            </a:lvl8pPr>
            <a:lvl9pPr marL="9890065" indent="0">
              <a:buNone/>
              <a:defRPr sz="4327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12757488" y="16041758"/>
            <a:ext cx="10713271" cy="23595010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7" name="Date Placeholder 3">
            <a:extLst>
              <a:ext uri="{FF2B5EF4-FFF2-40B4-BE49-F238E27FC236}">
                <a16:creationId xmlns:a16="http://schemas.microsoft.com/office/drawing/2014/main" id="{1CCCA04A-34D8-5E67-96D2-28F742420096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732839" y="40702914"/>
            <a:ext cx="5668636" cy="2340694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754B86A-EE42-482C-A5EB-6D6E290DBE0D}" type="datetimeFigureOut">
              <a:rPr lang="es-ES"/>
              <a:pPr>
                <a:defRPr/>
              </a:pPr>
              <a:t>24/03/2026</a:t>
            </a:fld>
            <a:endParaRPr lang="es-ES"/>
          </a:p>
        </p:txBody>
      </p:sp>
      <p:sp>
        <p:nvSpPr>
          <p:cNvPr id="8" name="Footer Placeholder 4">
            <a:extLst>
              <a:ext uri="{FF2B5EF4-FFF2-40B4-BE49-F238E27FC236}">
                <a16:creationId xmlns:a16="http://schemas.microsoft.com/office/drawing/2014/main" id="{714F5D0C-170A-B317-1B29-B824F57E998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8345599" y="40702914"/>
            <a:ext cx="8508780" cy="2340694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95110C3C-F0EF-C4D9-3B0A-8B8FCC66192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7798504" y="40702914"/>
            <a:ext cx="5668633" cy="2340694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6537694-2258-4016-9272-E94396F60E79}" type="slidenum">
              <a:rPr lang="es-ES"/>
              <a:pPr>
                <a:defRPr/>
              </a:pPr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98646691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32837" y="116273"/>
            <a:ext cx="21734299" cy="8489779"/>
          </a:xfrm>
          <a:prstGeom prst="rect">
            <a:avLst/>
          </a:prstGeo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Date Placeholder 3">
            <a:extLst>
              <a:ext uri="{FF2B5EF4-FFF2-40B4-BE49-F238E27FC236}">
                <a16:creationId xmlns:a16="http://schemas.microsoft.com/office/drawing/2014/main" id="{227AA1E8-393C-2D58-AA01-BC0F99003982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732839" y="40702914"/>
            <a:ext cx="5668636" cy="2340694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A26FF32-5079-4AAD-BE79-36A678817F1C}" type="datetimeFigureOut">
              <a:rPr lang="es-ES"/>
              <a:pPr>
                <a:defRPr/>
              </a:pPr>
              <a:t>24/03/2026</a:t>
            </a:fld>
            <a:endParaRPr lang="es-ES"/>
          </a:p>
        </p:txBody>
      </p:sp>
      <p:sp>
        <p:nvSpPr>
          <p:cNvPr id="4" name="Footer Placeholder 4">
            <a:extLst>
              <a:ext uri="{FF2B5EF4-FFF2-40B4-BE49-F238E27FC236}">
                <a16:creationId xmlns:a16="http://schemas.microsoft.com/office/drawing/2014/main" id="{46491E19-48D8-2D55-3290-28C98CC1B09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8345599" y="40702914"/>
            <a:ext cx="8508780" cy="2340694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CD2B7FE2-0AC1-772E-ECAE-E492649113F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7798504" y="40702914"/>
            <a:ext cx="5668633" cy="2340694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30E17C3-D8EE-42E4-9D6E-DBE66CE76B55}" type="slidenum">
              <a:rPr lang="es-ES"/>
              <a:pPr>
                <a:defRPr/>
              </a:pPr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86609628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>
            <a:extLst>
              <a:ext uri="{FF2B5EF4-FFF2-40B4-BE49-F238E27FC236}">
                <a16:creationId xmlns:a16="http://schemas.microsoft.com/office/drawing/2014/main" id="{8A84126C-B05D-0A98-310D-20D9B276324A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732839" y="40702914"/>
            <a:ext cx="5668636" cy="2340694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3DB50B0-38C2-4EE7-84A1-2894668CF8A9}" type="datetimeFigureOut">
              <a:rPr lang="es-ES"/>
              <a:pPr>
                <a:defRPr/>
              </a:pPr>
              <a:t>24/03/2026</a:t>
            </a:fld>
            <a:endParaRPr lang="es-ES"/>
          </a:p>
        </p:txBody>
      </p:sp>
      <p:sp>
        <p:nvSpPr>
          <p:cNvPr id="3" name="Footer Placeholder 4">
            <a:extLst>
              <a:ext uri="{FF2B5EF4-FFF2-40B4-BE49-F238E27FC236}">
                <a16:creationId xmlns:a16="http://schemas.microsoft.com/office/drawing/2014/main" id="{022DD6BC-06C1-9FF9-9153-5D7683E6BA9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8345599" y="40702914"/>
            <a:ext cx="8508780" cy="2340694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4" name="Slide Number Placeholder 5">
            <a:extLst>
              <a:ext uri="{FF2B5EF4-FFF2-40B4-BE49-F238E27FC236}">
                <a16:creationId xmlns:a16="http://schemas.microsoft.com/office/drawing/2014/main" id="{BEACD5ED-3354-0C09-7D7E-F48B4077746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7798504" y="40702914"/>
            <a:ext cx="5668633" cy="2340694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8B638E4-08A4-4761-8003-D76320820214}" type="slidenum">
              <a:rPr lang="es-ES"/>
              <a:pPr>
                <a:defRPr/>
              </a:pPr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53919018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35781" y="2927773"/>
            <a:ext cx="8127647" cy="10247207"/>
          </a:xfrm>
          <a:prstGeom prst="rect">
            <a:avLst/>
          </a:prstGeom>
        </p:spPr>
        <p:txBody>
          <a:bodyPr anchor="b"/>
          <a:lstStyle>
            <a:lvl1pPr>
              <a:defRPr sz="8652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713271" y="6323189"/>
            <a:ext cx="12757488" cy="31209250"/>
          </a:xfrm>
          <a:prstGeom prst="rect">
            <a:avLst/>
          </a:prstGeom>
        </p:spPr>
        <p:txBody>
          <a:bodyPr/>
          <a:lstStyle>
            <a:lvl1pPr>
              <a:defRPr sz="8652"/>
            </a:lvl1pPr>
            <a:lvl2pPr>
              <a:defRPr sz="7572"/>
            </a:lvl2pPr>
            <a:lvl3pPr>
              <a:defRPr sz="6489"/>
            </a:lvl3pPr>
            <a:lvl4pPr>
              <a:defRPr sz="5408"/>
            </a:lvl4pPr>
            <a:lvl5pPr>
              <a:defRPr sz="5408"/>
            </a:lvl5pPr>
            <a:lvl6pPr>
              <a:defRPr sz="5408"/>
            </a:lvl6pPr>
            <a:lvl7pPr>
              <a:defRPr sz="5408"/>
            </a:lvl7pPr>
            <a:lvl8pPr>
              <a:defRPr sz="5408"/>
            </a:lvl8pPr>
            <a:lvl9pPr>
              <a:defRPr sz="5408"/>
            </a:lvl9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35781" y="13174981"/>
            <a:ext cx="8127647" cy="24408281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4327"/>
            </a:lvl1pPr>
            <a:lvl2pPr marL="1236258" indent="0">
              <a:buNone/>
              <a:defRPr sz="3785"/>
            </a:lvl2pPr>
            <a:lvl3pPr marL="2472515" indent="0">
              <a:buNone/>
              <a:defRPr sz="3244"/>
            </a:lvl3pPr>
            <a:lvl4pPr marL="3708775" indent="0">
              <a:buNone/>
              <a:defRPr sz="2704"/>
            </a:lvl4pPr>
            <a:lvl5pPr marL="4945033" indent="0">
              <a:buNone/>
              <a:defRPr sz="2704"/>
            </a:lvl5pPr>
            <a:lvl6pPr marL="6181290" indent="0">
              <a:buNone/>
              <a:defRPr sz="2704"/>
            </a:lvl6pPr>
            <a:lvl7pPr marL="7417548" indent="0">
              <a:buNone/>
              <a:defRPr sz="2704"/>
            </a:lvl7pPr>
            <a:lvl8pPr marL="8653805" indent="0">
              <a:buNone/>
              <a:defRPr sz="2704"/>
            </a:lvl8pPr>
            <a:lvl9pPr marL="9890065" indent="0">
              <a:buNone/>
              <a:defRPr sz="2704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1492C8D8-E05A-534C-9CF8-6386F1AE6AA7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732839" y="40702914"/>
            <a:ext cx="5668636" cy="2340694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22BAEDE-CE2F-4E9D-87EE-50BE18A39A81}" type="datetimeFigureOut">
              <a:rPr lang="es-ES"/>
              <a:pPr>
                <a:defRPr/>
              </a:pPr>
              <a:t>24/03/2026</a:t>
            </a:fld>
            <a:endParaRPr lang="es-ES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9BCF9BDA-6804-9F62-1050-573FDBC66FA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8345599" y="40702914"/>
            <a:ext cx="8508780" cy="2340694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831B8C6B-A1CA-AA97-3A1E-47D0320A8EA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7798504" y="40702914"/>
            <a:ext cx="5668633" cy="2340694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4785A42-7BEE-4C70-89EE-0DFC72BB215C}" type="slidenum">
              <a:rPr lang="es-ES"/>
              <a:pPr>
                <a:defRPr/>
              </a:pPr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58324074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35781" y="2927773"/>
            <a:ext cx="8127647" cy="10247207"/>
          </a:xfrm>
          <a:prstGeom prst="rect">
            <a:avLst/>
          </a:prstGeom>
        </p:spPr>
        <p:txBody>
          <a:bodyPr anchor="b"/>
          <a:lstStyle>
            <a:lvl1pPr>
              <a:defRPr sz="8652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0713271" y="6323189"/>
            <a:ext cx="12757488" cy="31209250"/>
          </a:xfrm>
          <a:prstGeom prst="rect">
            <a:avLst/>
          </a:prstGeom>
        </p:spPr>
        <p:txBody>
          <a:bodyPr rtlCol="0">
            <a:normAutofit/>
          </a:bodyPr>
          <a:lstStyle>
            <a:lvl1pPr marL="0" indent="0">
              <a:buNone/>
              <a:defRPr sz="8652"/>
            </a:lvl1pPr>
            <a:lvl2pPr marL="1236258" indent="0">
              <a:buNone/>
              <a:defRPr sz="7572"/>
            </a:lvl2pPr>
            <a:lvl3pPr marL="2472515" indent="0">
              <a:buNone/>
              <a:defRPr sz="6489"/>
            </a:lvl3pPr>
            <a:lvl4pPr marL="3708775" indent="0">
              <a:buNone/>
              <a:defRPr sz="5408"/>
            </a:lvl4pPr>
            <a:lvl5pPr marL="4945033" indent="0">
              <a:buNone/>
              <a:defRPr sz="5408"/>
            </a:lvl5pPr>
            <a:lvl6pPr marL="6181290" indent="0">
              <a:buNone/>
              <a:defRPr sz="5408"/>
            </a:lvl6pPr>
            <a:lvl7pPr marL="7417548" indent="0">
              <a:buNone/>
              <a:defRPr sz="5408"/>
            </a:lvl7pPr>
            <a:lvl8pPr marL="8653805" indent="0">
              <a:buNone/>
              <a:defRPr sz="5408"/>
            </a:lvl8pPr>
            <a:lvl9pPr marL="9890065" indent="0">
              <a:buNone/>
              <a:defRPr sz="5408"/>
            </a:lvl9pPr>
          </a:lstStyle>
          <a:p>
            <a:pPr lvl="0"/>
            <a:r>
              <a:rPr lang="es-ES" noProof="0"/>
              <a:t>Haga clic en el icono para agregar una imagen</a:t>
            </a:r>
            <a:endParaRPr lang="en-US" noProof="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35781" y="13174981"/>
            <a:ext cx="8127647" cy="24408281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4327"/>
            </a:lvl1pPr>
            <a:lvl2pPr marL="1236258" indent="0">
              <a:buNone/>
              <a:defRPr sz="3785"/>
            </a:lvl2pPr>
            <a:lvl3pPr marL="2472515" indent="0">
              <a:buNone/>
              <a:defRPr sz="3244"/>
            </a:lvl3pPr>
            <a:lvl4pPr marL="3708775" indent="0">
              <a:buNone/>
              <a:defRPr sz="2704"/>
            </a:lvl4pPr>
            <a:lvl5pPr marL="4945033" indent="0">
              <a:buNone/>
              <a:defRPr sz="2704"/>
            </a:lvl5pPr>
            <a:lvl6pPr marL="6181290" indent="0">
              <a:buNone/>
              <a:defRPr sz="2704"/>
            </a:lvl6pPr>
            <a:lvl7pPr marL="7417548" indent="0">
              <a:buNone/>
              <a:defRPr sz="2704"/>
            </a:lvl7pPr>
            <a:lvl8pPr marL="8653805" indent="0">
              <a:buNone/>
              <a:defRPr sz="2704"/>
            </a:lvl8pPr>
            <a:lvl9pPr marL="9890065" indent="0">
              <a:buNone/>
              <a:defRPr sz="2704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0E886DB8-BB00-E5AC-ACFB-6EDF1CEDA5F1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732839" y="40702914"/>
            <a:ext cx="5668636" cy="2340694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10B89D8-1FEB-4210-B96E-3F4DF7181B42}" type="datetimeFigureOut">
              <a:rPr lang="es-ES"/>
              <a:pPr>
                <a:defRPr/>
              </a:pPr>
              <a:t>24/03/2026</a:t>
            </a:fld>
            <a:endParaRPr lang="es-ES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E74415FE-75FE-E969-F358-161060BAC49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8345599" y="40702914"/>
            <a:ext cx="8508780" cy="2340694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CCC15242-CC39-9801-F440-520C439A0E8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7798504" y="40702914"/>
            <a:ext cx="5668633" cy="2340694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15D1CE4-2A56-4D36-A200-1C9E10B14845}" type="slidenum">
              <a:rPr lang="es-ES"/>
              <a:pPr>
                <a:defRPr/>
              </a:pPr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42795987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32837" y="116273"/>
            <a:ext cx="21734299" cy="8489779"/>
          </a:xfrm>
          <a:prstGeom prst="rect">
            <a:avLst/>
          </a:prstGeo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732839" y="11692035"/>
            <a:ext cx="21734299" cy="27863404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633F3F6-59CB-5065-9892-ADA71DF9F8EE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732839" y="40702914"/>
            <a:ext cx="5668636" cy="2340694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6D31C81-D769-4E49-ACB0-204603664765}" type="datetimeFigureOut">
              <a:rPr lang="es-ES"/>
              <a:pPr>
                <a:defRPr/>
              </a:pPr>
              <a:t>24/03/2026</a:t>
            </a:fld>
            <a:endParaRPr lang="es-E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302772C-878E-7F31-727D-D077367C02F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8345599" y="40702914"/>
            <a:ext cx="8508780" cy="2340694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E4CD902-6735-EE8D-AC1B-4C33AABFEF1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7798504" y="40702914"/>
            <a:ext cx="5668633" cy="2340694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698FD45-96DB-4323-B225-26E10D769F5C}" type="slidenum">
              <a:rPr lang="es-ES"/>
              <a:pPr>
                <a:defRPr/>
              </a:pPr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61867337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8033733" y="2338154"/>
            <a:ext cx="5433744" cy="37217289"/>
          </a:xfrm>
          <a:prstGeom prst="rect">
            <a:avLst/>
          </a:prstGeo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732501" y="2338154"/>
            <a:ext cx="15986234" cy="37217289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2ECF49C-B22F-A76E-C0CA-F079A1EEDE37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732839" y="40702914"/>
            <a:ext cx="5668636" cy="2340694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ED6ECF7-5009-4D97-B26E-3CB09089C94B}" type="datetimeFigureOut">
              <a:rPr lang="es-ES"/>
              <a:pPr>
                <a:defRPr/>
              </a:pPr>
              <a:t>24/03/2026</a:t>
            </a:fld>
            <a:endParaRPr lang="es-E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CCD0A33-FA6E-4A34-C3DA-EDE87D48803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8345599" y="40702914"/>
            <a:ext cx="8508780" cy="2340694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C24811A-B99C-AFFD-619D-787F0B012B8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7798504" y="40702914"/>
            <a:ext cx="5668633" cy="2340694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F2AC800-CFA6-405F-9F63-CFAD16269639}" type="slidenum">
              <a:rPr lang="es-ES"/>
              <a:pPr>
                <a:defRPr/>
              </a:pPr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80160893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3.pn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2">
            <a:extLst>
              <a:ext uri="{FF2B5EF4-FFF2-40B4-BE49-F238E27FC236}">
                <a16:creationId xmlns:a16="http://schemas.microsoft.com/office/drawing/2014/main" id="{32A743C4-0AB2-03DF-839F-C6D1562EE889}"/>
              </a:ext>
            </a:extLst>
          </p:cNvPr>
          <p:cNvPicPr/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"/>
            <a:ext cx="13542318" cy="51007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Imagen 6">
            <a:extLst>
              <a:ext uri="{FF2B5EF4-FFF2-40B4-BE49-F238E27FC236}">
                <a16:creationId xmlns:a16="http://schemas.microsoft.com/office/drawing/2014/main" id="{0B9FE4B2-E427-8B4D-3B38-FF65801554D9}"/>
              </a:ext>
            </a:extLst>
          </p:cNvPr>
          <p:cNvPicPr>
            <a:picLocks noChangeAspect="1"/>
          </p:cNvPicPr>
          <p:nvPr userDrawn="1"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542319" y="1"/>
            <a:ext cx="11657657" cy="5100730"/>
          </a:xfrm>
          <a:prstGeom prst="rect">
            <a:avLst/>
          </a:prstGeom>
        </p:spPr>
      </p:pic>
      <p:pic>
        <p:nvPicPr>
          <p:cNvPr id="9" name="Imagen 8">
            <a:extLst>
              <a:ext uri="{FF2B5EF4-FFF2-40B4-BE49-F238E27FC236}">
                <a16:creationId xmlns:a16="http://schemas.microsoft.com/office/drawing/2014/main" id="{EDA08A98-3CD1-D6EF-94F7-9B1551671D05}"/>
              </a:ext>
            </a:extLst>
          </p:cNvPr>
          <p:cNvPicPr>
            <a:picLocks noChangeAspect="1"/>
          </p:cNvPicPr>
          <p:nvPr userDrawn="1"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6608" y="171550"/>
            <a:ext cx="1285214" cy="1457408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2470320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11767" kern="1200">
          <a:solidFill>
            <a:schemeClr val="tx1"/>
          </a:solidFill>
          <a:latin typeface="+mj-lt"/>
          <a:ea typeface="+mj-ea"/>
          <a:cs typeface="+mj-cs"/>
        </a:defRPr>
      </a:lvl1pPr>
      <a:lvl2pPr algn="l" defTabSz="2470320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11767">
          <a:solidFill>
            <a:schemeClr val="tx1"/>
          </a:solidFill>
          <a:latin typeface="Calibri Light" panose="020F0302020204030204" pitchFamily="34" charset="0"/>
        </a:defRPr>
      </a:lvl2pPr>
      <a:lvl3pPr algn="l" defTabSz="2470320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11767">
          <a:solidFill>
            <a:schemeClr val="tx1"/>
          </a:solidFill>
          <a:latin typeface="Calibri Light" panose="020F0302020204030204" pitchFamily="34" charset="0"/>
        </a:defRPr>
      </a:lvl3pPr>
      <a:lvl4pPr algn="l" defTabSz="2470320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11767">
          <a:solidFill>
            <a:schemeClr val="tx1"/>
          </a:solidFill>
          <a:latin typeface="Calibri Light" panose="020F0302020204030204" pitchFamily="34" charset="0"/>
        </a:defRPr>
      </a:lvl4pPr>
      <a:lvl5pPr algn="l" defTabSz="2470320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11767">
          <a:solidFill>
            <a:schemeClr val="tx1"/>
          </a:solidFill>
          <a:latin typeface="Calibri Light" panose="020F0302020204030204" pitchFamily="34" charset="0"/>
        </a:defRPr>
      </a:lvl5pPr>
      <a:lvl6pPr marL="1097920" algn="l" defTabSz="2470320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11767">
          <a:solidFill>
            <a:schemeClr val="tx1"/>
          </a:solidFill>
          <a:latin typeface="Calibri Light" panose="020F0302020204030204" pitchFamily="34" charset="0"/>
        </a:defRPr>
      </a:lvl6pPr>
      <a:lvl7pPr marL="2195840" algn="l" defTabSz="2470320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11767">
          <a:solidFill>
            <a:schemeClr val="tx1"/>
          </a:solidFill>
          <a:latin typeface="Calibri Light" panose="020F0302020204030204" pitchFamily="34" charset="0"/>
        </a:defRPr>
      </a:lvl7pPr>
      <a:lvl8pPr marL="3293760" algn="l" defTabSz="2470320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11767">
          <a:solidFill>
            <a:schemeClr val="tx1"/>
          </a:solidFill>
          <a:latin typeface="Calibri Light" panose="020F0302020204030204" pitchFamily="34" charset="0"/>
        </a:defRPr>
      </a:lvl8pPr>
      <a:lvl9pPr marL="4391680" algn="l" defTabSz="2470320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11767">
          <a:solidFill>
            <a:schemeClr val="tx1"/>
          </a:solidFill>
          <a:latin typeface="Calibri Light" panose="020F0302020204030204" pitchFamily="34" charset="0"/>
        </a:defRPr>
      </a:lvl9pPr>
    </p:titleStyle>
    <p:bodyStyle>
      <a:lvl1pPr marL="617580" indent="-617580" algn="l" defTabSz="2470320" rtl="0" eaLnBrk="1" fontAlgn="base" hangingPunct="1">
        <a:lnSpc>
          <a:spcPct val="90000"/>
        </a:lnSpc>
        <a:spcBef>
          <a:spcPts val="2702"/>
        </a:spcBef>
        <a:spcAft>
          <a:spcPct val="0"/>
        </a:spcAft>
        <a:buFont typeface="Arial" panose="020B0604020202020204" pitchFamily="34" charset="0"/>
        <a:buChar char="•"/>
        <a:defRPr sz="7444" kern="1200">
          <a:solidFill>
            <a:schemeClr val="tx1"/>
          </a:solidFill>
          <a:latin typeface="+mn-lt"/>
          <a:ea typeface="+mn-ea"/>
          <a:cs typeface="+mn-cs"/>
        </a:defRPr>
      </a:lvl1pPr>
      <a:lvl2pPr marL="1852740" indent="-617580" algn="l" defTabSz="2470320" rtl="0" eaLnBrk="1" fontAlgn="base" hangingPunct="1">
        <a:lnSpc>
          <a:spcPct val="90000"/>
        </a:lnSpc>
        <a:spcBef>
          <a:spcPts val="1352"/>
        </a:spcBef>
        <a:spcAft>
          <a:spcPct val="0"/>
        </a:spcAft>
        <a:buFont typeface="Arial" panose="020B0604020202020204" pitchFamily="34" charset="0"/>
        <a:buChar char="•"/>
        <a:defRPr sz="6484" kern="1200">
          <a:solidFill>
            <a:schemeClr val="tx1"/>
          </a:solidFill>
          <a:latin typeface="+mn-lt"/>
          <a:ea typeface="+mn-ea"/>
          <a:cs typeface="+mn-cs"/>
        </a:defRPr>
      </a:lvl2pPr>
      <a:lvl3pPr marL="3087900" indent="-617580" algn="l" defTabSz="2470320" rtl="0" eaLnBrk="1" fontAlgn="base" hangingPunct="1">
        <a:lnSpc>
          <a:spcPct val="90000"/>
        </a:lnSpc>
        <a:spcBef>
          <a:spcPts val="1352"/>
        </a:spcBef>
        <a:spcAft>
          <a:spcPct val="0"/>
        </a:spcAft>
        <a:buFont typeface="Arial" panose="020B0604020202020204" pitchFamily="34" charset="0"/>
        <a:buChar char="•"/>
        <a:defRPr sz="5283" kern="1200">
          <a:solidFill>
            <a:schemeClr val="tx1"/>
          </a:solidFill>
          <a:latin typeface="+mn-lt"/>
          <a:ea typeface="+mn-ea"/>
          <a:cs typeface="+mn-cs"/>
        </a:defRPr>
      </a:lvl3pPr>
      <a:lvl4pPr marL="4326874" indent="-617580" algn="l" defTabSz="2470320" rtl="0" eaLnBrk="1" fontAlgn="base" hangingPunct="1">
        <a:lnSpc>
          <a:spcPct val="90000"/>
        </a:lnSpc>
        <a:spcBef>
          <a:spcPts val="1352"/>
        </a:spcBef>
        <a:spcAft>
          <a:spcPct val="0"/>
        </a:spcAft>
        <a:buFont typeface="Arial" panose="020B0604020202020204" pitchFamily="34" charset="0"/>
        <a:buChar char="•"/>
        <a:defRPr sz="4803" kern="1200">
          <a:solidFill>
            <a:schemeClr val="tx1"/>
          </a:solidFill>
          <a:latin typeface="+mn-lt"/>
          <a:ea typeface="+mn-ea"/>
          <a:cs typeface="+mn-cs"/>
        </a:defRPr>
      </a:lvl4pPr>
      <a:lvl5pPr marL="5562034" indent="-617580" algn="l" defTabSz="2470320" rtl="0" eaLnBrk="1" fontAlgn="base" hangingPunct="1">
        <a:lnSpc>
          <a:spcPct val="90000"/>
        </a:lnSpc>
        <a:spcBef>
          <a:spcPts val="1352"/>
        </a:spcBef>
        <a:spcAft>
          <a:spcPct val="0"/>
        </a:spcAft>
        <a:buFont typeface="Arial" panose="020B0604020202020204" pitchFamily="34" charset="0"/>
        <a:buChar char="•"/>
        <a:defRPr sz="4803" kern="1200">
          <a:solidFill>
            <a:schemeClr val="tx1"/>
          </a:solidFill>
          <a:latin typeface="+mn-lt"/>
          <a:ea typeface="+mn-ea"/>
          <a:cs typeface="+mn-cs"/>
        </a:defRPr>
      </a:lvl5pPr>
      <a:lvl6pPr marL="6799420" indent="-618130" algn="l" defTabSz="2472515" rtl="0" eaLnBrk="1" latinLnBrk="0" hangingPunct="1">
        <a:lnSpc>
          <a:spcPct val="90000"/>
        </a:lnSpc>
        <a:spcBef>
          <a:spcPts val="1352"/>
        </a:spcBef>
        <a:buFont typeface="Arial" panose="020B0604020202020204" pitchFamily="34" charset="0"/>
        <a:buChar char="•"/>
        <a:defRPr sz="4868" kern="1200">
          <a:solidFill>
            <a:schemeClr val="tx1"/>
          </a:solidFill>
          <a:latin typeface="+mn-lt"/>
          <a:ea typeface="+mn-ea"/>
          <a:cs typeface="+mn-cs"/>
        </a:defRPr>
      </a:lvl6pPr>
      <a:lvl7pPr marL="8035678" indent="-618130" algn="l" defTabSz="2472515" rtl="0" eaLnBrk="1" latinLnBrk="0" hangingPunct="1">
        <a:lnSpc>
          <a:spcPct val="90000"/>
        </a:lnSpc>
        <a:spcBef>
          <a:spcPts val="1352"/>
        </a:spcBef>
        <a:buFont typeface="Arial" panose="020B0604020202020204" pitchFamily="34" charset="0"/>
        <a:buChar char="•"/>
        <a:defRPr sz="4868" kern="1200">
          <a:solidFill>
            <a:schemeClr val="tx1"/>
          </a:solidFill>
          <a:latin typeface="+mn-lt"/>
          <a:ea typeface="+mn-ea"/>
          <a:cs typeface="+mn-cs"/>
        </a:defRPr>
      </a:lvl7pPr>
      <a:lvl8pPr marL="9271935" indent="-618130" algn="l" defTabSz="2472515" rtl="0" eaLnBrk="1" latinLnBrk="0" hangingPunct="1">
        <a:lnSpc>
          <a:spcPct val="90000"/>
        </a:lnSpc>
        <a:spcBef>
          <a:spcPts val="1352"/>
        </a:spcBef>
        <a:buFont typeface="Arial" panose="020B0604020202020204" pitchFamily="34" charset="0"/>
        <a:buChar char="•"/>
        <a:defRPr sz="4868" kern="1200">
          <a:solidFill>
            <a:schemeClr val="tx1"/>
          </a:solidFill>
          <a:latin typeface="+mn-lt"/>
          <a:ea typeface="+mn-ea"/>
          <a:cs typeface="+mn-cs"/>
        </a:defRPr>
      </a:lvl8pPr>
      <a:lvl9pPr marL="10508193" indent="-618130" algn="l" defTabSz="2472515" rtl="0" eaLnBrk="1" latinLnBrk="0" hangingPunct="1">
        <a:lnSpc>
          <a:spcPct val="90000"/>
        </a:lnSpc>
        <a:spcBef>
          <a:spcPts val="1352"/>
        </a:spcBef>
        <a:buFont typeface="Arial" panose="020B0604020202020204" pitchFamily="34" charset="0"/>
        <a:buChar char="•"/>
        <a:defRPr sz="4868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2472515" rtl="0" eaLnBrk="1" latinLnBrk="0" hangingPunct="1">
        <a:defRPr sz="4868" kern="1200">
          <a:solidFill>
            <a:schemeClr val="tx1"/>
          </a:solidFill>
          <a:latin typeface="+mn-lt"/>
          <a:ea typeface="+mn-ea"/>
          <a:cs typeface="+mn-cs"/>
        </a:defRPr>
      </a:lvl1pPr>
      <a:lvl2pPr marL="1236258" algn="l" defTabSz="2472515" rtl="0" eaLnBrk="1" latinLnBrk="0" hangingPunct="1">
        <a:defRPr sz="4868" kern="1200">
          <a:solidFill>
            <a:schemeClr val="tx1"/>
          </a:solidFill>
          <a:latin typeface="+mn-lt"/>
          <a:ea typeface="+mn-ea"/>
          <a:cs typeface="+mn-cs"/>
        </a:defRPr>
      </a:lvl2pPr>
      <a:lvl3pPr marL="2472515" algn="l" defTabSz="2472515" rtl="0" eaLnBrk="1" latinLnBrk="0" hangingPunct="1">
        <a:defRPr sz="4868" kern="1200">
          <a:solidFill>
            <a:schemeClr val="tx1"/>
          </a:solidFill>
          <a:latin typeface="+mn-lt"/>
          <a:ea typeface="+mn-ea"/>
          <a:cs typeface="+mn-cs"/>
        </a:defRPr>
      </a:lvl3pPr>
      <a:lvl4pPr marL="3708775" algn="l" defTabSz="2472515" rtl="0" eaLnBrk="1" latinLnBrk="0" hangingPunct="1">
        <a:defRPr sz="4868" kern="1200">
          <a:solidFill>
            <a:schemeClr val="tx1"/>
          </a:solidFill>
          <a:latin typeface="+mn-lt"/>
          <a:ea typeface="+mn-ea"/>
          <a:cs typeface="+mn-cs"/>
        </a:defRPr>
      </a:lvl4pPr>
      <a:lvl5pPr marL="4945033" algn="l" defTabSz="2472515" rtl="0" eaLnBrk="1" latinLnBrk="0" hangingPunct="1">
        <a:defRPr sz="4868" kern="1200">
          <a:solidFill>
            <a:schemeClr val="tx1"/>
          </a:solidFill>
          <a:latin typeface="+mn-lt"/>
          <a:ea typeface="+mn-ea"/>
          <a:cs typeface="+mn-cs"/>
        </a:defRPr>
      </a:lvl5pPr>
      <a:lvl6pPr marL="6181290" algn="l" defTabSz="2472515" rtl="0" eaLnBrk="1" latinLnBrk="0" hangingPunct="1">
        <a:defRPr sz="4868" kern="1200">
          <a:solidFill>
            <a:schemeClr val="tx1"/>
          </a:solidFill>
          <a:latin typeface="+mn-lt"/>
          <a:ea typeface="+mn-ea"/>
          <a:cs typeface="+mn-cs"/>
        </a:defRPr>
      </a:lvl6pPr>
      <a:lvl7pPr marL="7417548" algn="l" defTabSz="2472515" rtl="0" eaLnBrk="1" latinLnBrk="0" hangingPunct="1">
        <a:defRPr sz="4868" kern="1200">
          <a:solidFill>
            <a:schemeClr val="tx1"/>
          </a:solidFill>
          <a:latin typeface="+mn-lt"/>
          <a:ea typeface="+mn-ea"/>
          <a:cs typeface="+mn-cs"/>
        </a:defRPr>
      </a:lvl7pPr>
      <a:lvl8pPr marL="8653805" algn="l" defTabSz="2472515" rtl="0" eaLnBrk="1" latinLnBrk="0" hangingPunct="1">
        <a:defRPr sz="4868" kern="1200">
          <a:solidFill>
            <a:schemeClr val="tx1"/>
          </a:solidFill>
          <a:latin typeface="+mn-lt"/>
          <a:ea typeface="+mn-ea"/>
          <a:cs typeface="+mn-cs"/>
        </a:defRPr>
      </a:lvl8pPr>
      <a:lvl9pPr marL="9890065" algn="l" defTabSz="2472515" rtl="0" eaLnBrk="1" latinLnBrk="0" hangingPunct="1">
        <a:defRPr sz="4868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Tema de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Tema de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ema de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lantilla_Comunicaciones2026_2  -  Modo de compatibilidad" id="{8E280049-B6A6-4452-8911-432DFB14AF76}" vid="{78EE0B55-301F-4A6B-ABD3-D1BB4CB2F0B3}"/>
    </a:ext>
  </a:extLst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Plantilla_Comunicaciones2026_8</Template>
  <TotalTime>7</TotalTime>
  <Words>0</Words>
  <Application>Microsoft Office PowerPoint</Application>
  <PresentationFormat>Personalizado</PresentationFormat>
  <Paragraphs>0</Paragraphs>
  <Slides>1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4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</vt:i4>
      </vt:variant>
    </vt:vector>
  </HeadingPairs>
  <TitlesOfParts>
    <vt:vector size="6" baseType="lpstr">
      <vt:lpstr>Aptos</vt:lpstr>
      <vt:lpstr>Arial</vt:lpstr>
      <vt:lpstr>Calibri</vt:lpstr>
      <vt:lpstr>Calibri Light</vt:lpstr>
      <vt:lpstr>Tema de Office</vt:lpstr>
      <vt:lpstr>Presentación de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AETEL</dc:creator>
  <cp:lastModifiedBy>AETEL</cp:lastModifiedBy>
  <cp:revision>5</cp:revision>
  <dcterms:created xsi:type="dcterms:W3CDTF">2026-03-24T08:42:56Z</dcterms:created>
  <dcterms:modified xsi:type="dcterms:W3CDTF">2026-03-24T16:10:08Z</dcterms:modified>
</cp:coreProperties>
</file>